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handoutMasterIdLst>
    <p:handoutMasterId r:id="rId34"/>
  </p:handoutMasterIdLst>
  <p:sldIdLst>
    <p:sldId id="294" r:id="rId3"/>
    <p:sldId id="293" r:id="rId4"/>
    <p:sldId id="295" r:id="rId5"/>
    <p:sldId id="290" r:id="rId6"/>
    <p:sldId id="296" r:id="rId7"/>
    <p:sldId id="297" r:id="rId8"/>
    <p:sldId id="259" r:id="rId9"/>
    <p:sldId id="292" r:id="rId10"/>
    <p:sldId id="287" r:id="rId11"/>
    <p:sldId id="277" r:id="rId12"/>
    <p:sldId id="299" r:id="rId13"/>
    <p:sldId id="283" r:id="rId14"/>
    <p:sldId id="284" r:id="rId15"/>
    <p:sldId id="282" r:id="rId16"/>
    <p:sldId id="300" r:id="rId17"/>
    <p:sldId id="267" r:id="rId18"/>
    <p:sldId id="301" r:id="rId19"/>
    <p:sldId id="302" r:id="rId20"/>
    <p:sldId id="274" r:id="rId21"/>
    <p:sldId id="288" r:id="rId22"/>
    <p:sldId id="303" r:id="rId23"/>
    <p:sldId id="309" r:id="rId24"/>
    <p:sldId id="304" r:id="rId25"/>
    <p:sldId id="305" r:id="rId26"/>
    <p:sldId id="273" r:id="rId27"/>
    <p:sldId id="270" r:id="rId28"/>
    <p:sldId id="279" r:id="rId29"/>
    <p:sldId id="271" r:id="rId30"/>
    <p:sldId id="280" r:id="rId31"/>
    <p:sldId id="269" r:id="rId32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858B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85" autoAdjust="0"/>
    <p:restoredTop sz="94660"/>
  </p:normalViewPr>
  <p:slideViewPr>
    <p:cSldViewPr>
      <p:cViewPr varScale="1">
        <p:scale>
          <a:sx n="83" d="100"/>
          <a:sy n="83" d="100"/>
        </p:scale>
        <p:origin x="636" y="90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2E5B3DD1-E67C-47E1-9BD7-3358C25620A8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A2C9DAE5-CB9D-4D38-B250-D0A2C8A5977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055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61D5F79D-F40F-4319-87D7-0888E5BAD725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63670631-7FB8-4F90-AEDA-B67FFDC08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9262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249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7380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432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071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974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6882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3608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144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0519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8831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3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tx1"/>
                </a:solidFill>
              </a:rPr>
              <a:t>14 medarbetare på enheten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165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185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tx1"/>
                </a:solidFill>
              </a:rPr>
              <a:t>14 medarbetare på enheten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58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12 pågående detaljplaner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70631-7FB8-4F90-AEDA-B67FFDC0819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691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70631-7FB8-4F90-AEDA-B67FFDC0819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8832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30">
              <a:defRPr/>
            </a:pPr>
            <a:fld id="{CE5D709F-E256-4A36-B43A-C2969BEDD107}" type="slidenum">
              <a:rPr lang="sv-SE">
                <a:solidFill>
                  <a:prstClr val="black"/>
                </a:solidFill>
                <a:latin typeface="Calibri"/>
              </a:rPr>
              <a:pPr defTabSz="914330">
                <a:defRPr/>
              </a:pPr>
              <a:t>12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683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30">
              <a:defRPr/>
            </a:pPr>
            <a:fld id="{CE5D709F-E256-4A36-B43A-C2969BEDD107}" type="slidenum">
              <a:rPr lang="sv-SE">
                <a:solidFill>
                  <a:prstClr val="black"/>
                </a:solidFill>
                <a:latin typeface="Calibri"/>
              </a:rPr>
              <a:pPr defTabSz="914330">
                <a:defRPr/>
              </a:pPr>
              <a:t>13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82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5867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803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785850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0" name="Platshållare för datum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2019-10-18</a:t>
            </a:fld>
            <a:endParaRPr lang="sv-SE" dirty="0"/>
          </a:p>
        </p:txBody>
      </p:sp>
      <p:sp>
        <p:nvSpPr>
          <p:cNvPr id="21" name="Platshållare för bildnumm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sidfot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05341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2019-10-18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057703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9C12A-3D82-5E4E-862C-CB63A796D0AC}" type="datetime1">
              <a:rPr lang="sv-SE"/>
              <a:pPr>
                <a:defRPr/>
              </a:pPr>
              <a:t>2019-10-18</a:t>
            </a:fld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 </a:t>
            </a:r>
            <a:fld id="{2D43D222-9950-DB48-A57D-049D0617D8B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123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 descr="Sid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5094288" y="3443288"/>
            <a:ext cx="1722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sv-SE"/>
          </a:p>
        </p:txBody>
      </p:sp>
      <p:sp>
        <p:nvSpPr>
          <p:cNvPr id="5" name="textruta 4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chemeClr val="bg1"/>
                </a:solidFill>
              </a:rPr>
              <a:t>The Capital of Scandinavia</a:t>
            </a:r>
          </a:p>
        </p:txBody>
      </p:sp>
      <p:pic>
        <p:nvPicPr>
          <p:cNvPr id="6" name="Bildobjekt 7" descr="StockholmsStad_logot#21B0A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454025"/>
            <a:ext cx="13747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4480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endParaRPr lang="sv-SE" noProof="0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82AA9-FD8D-564A-9997-71EBD44E5801}" type="datetime1">
              <a:rPr lang="sv-SE"/>
              <a:pPr>
                <a:defRPr/>
              </a:pPr>
              <a:t>2019-10-18</a:t>
            </a:fld>
            <a:endParaRPr lang="sv-SE" dirty="0"/>
          </a:p>
        </p:txBody>
      </p:sp>
      <p:sp>
        <p:nvSpPr>
          <p:cNvPr id="6" name="Platshållare för bild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Sid </a:t>
            </a:r>
            <a:fld id="{10B7088A-FB45-F64A-AAD6-0E66385A17F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Platshållare för sidfo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860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869" y="576103"/>
            <a:ext cx="1613919" cy="548641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68313" y="2276872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923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 baseline="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39"/>
          </a:xfrm>
        </p:spPr>
        <p:txBody>
          <a:bodyPr/>
          <a:lstStyle>
            <a:lvl2pPr>
              <a:defRPr sz="2000"/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0" name="Bildobjekt 9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2" name="Platshållare fö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Platshållare för bildnumm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5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8313" y="4365104"/>
            <a:ext cx="7772400" cy="1362075"/>
          </a:xfrm>
        </p:spPr>
        <p:txBody>
          <a:bodyPr anchor="t"/>
          <a:lstStyle>
            <a:lvl1pPr algn="l">
              <a:defRPr sz="2800" b="1" cap="none" baseline="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8313" y="278092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1" name="Platshållare fö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0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890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989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5" name="Platshållare fö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Platshållare för bildnumm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20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4143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4143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9" name="Platshållare för sidfo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Bildobjekt 9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7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10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2" name="Platshållare fö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90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459611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4340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5" name="Platshållare fö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Platshållare för bildnumm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2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5" name="Platshållare fö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Platshållare för bildnumm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04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4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54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314601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314602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093296"/>
            <a:ext cx="1440000" cy="489518"/>
          </a:xfrm>
          <a:prstGeom prst="rect">
            <a:avLst/>
          </a:prstGeom>
        </p:spPr>
      </p:pic>
      <p:sp>
        <p:nvSpPr>
          <p:cNvPr id="14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7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BD319-C441-4740-BDB2-35E25C52CCE7}" type="datetimeFigureOut">
              <a:rPr lang="sv-SE" smtClean="0"/>
              <a:t>2019-10-18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05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7" name="Platshållare för datum 4"/>
          <p:cNvSpPr>
            <a:spLocks noGrp="1"/>
          </p:cNvSpPr>
          <p:nvPr>
            <p:ph type="dt" sz="half" idx="2"/>
          </p:nvPr>
        </p:nvSpPr>
        <p:spPr>
          <a:xfrm>
            <a:off x="6556420" y="6288054"/>
            <a:ext cx="2133600" cy="165282"/>
          </a:xfrm>
          <a:prstGeom prst="rect">
            <a:avLst/>
          </a:prstGeom>
        </p:spPr>
        <p:txBody>
          <a:bodyPr tIns="36000" rIns="0" bIns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94B218-3DE3-4178-8442-88C7D5609640}" type="datetime1">
              <a:rPr lang="sv-SE" smtClean="0"/>
              <a:pPr/>
              <a:t>2019-10-18</a:t>
            </a:fld>
            <a:endParaRPr lang="en-US" dirty="0"/>
          </a:p>
        </p:txBody>
      </p:sp>
      <p:sp>
        <p:nvSpPr>
          <p:cNvPr id="8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5796136" y="6091709"/>
            <a:ext cx="2895600" cy="241300"/>
          </a:xfrm>
          <a:prstGeom prst="rect">
            <a:avLst/>
          </a:prstGeom>
        </p:spPr>
        <p:txBody>
          <a:bodyPr rIns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154456"/>
          </a:xfrm>
          <a:prstGeom prst="rect">
            <a:avLst/>
          </a:prstGeom>
        </p:spPr>
        <p:txBody>
          <a:bodyPr tIns="18000" rIns="0" bIns="7200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9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22588"/>
          </a:xfrm>
        </p:spPr>
        <p:txBody>
          <a:bodyPr>
            <a:normAutofit/>
          </a:bodyPr>
          <a:lstStyle/>
          <a:p>
            <a:pPr algn="l"/>
            <a:r>
              <a:rPr lang="sv-SE" sz="2800" dirty="0">
                <a:latin typeface="Stockholm Type Display Bold" pitchFamily="50" charset="0"/>
              </a:rPr>
              <a:t>Pågående planer i Norra Järva - Kista</a:t>
            </a:r>
          </a:p>
        </p:txBody>
      </p:sp>
      <p:sp>
        <p:nvSpPr>
          <p:cNvPr id="7" name="Platshållare för text 1"/>
          <p:cNvSpPr txBox="1">
            <a:spLocks/>
          </p:cNvSpPr>
          <p:nvPr/>
        </p:nvSpPr>
        <p:spPr>
          <a:xfrm>
            <a:off x="457200" y="1440000"/>
            <a:ext cx="8201026" cy="4406164"/>
          </a:xfrm>
          <a:prstGeom prst="rect">
            <a:avLst/>
          </a:prstGeom>
        </p:spPr>
        <p:txBody>
          <a:bodyPr lIns="0" tIns="0" rIns="0" bIns="46800"/>
          <a:lstStyle>
            <a:lvl1pPr marL="342900" indent="-342900" algn="l" rtl="0" eaLnBrk="1" fontAlgn="base" hangingPunct="1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 sz="1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2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4" name="Rektangel 3"/>
          <p:cNvSpPr/>
          <p:nvPr/>
        </p:nvSpPr>
        <p:spPr>
          <a:xfrm>
            <a:off x="473248" y="1556792"/>
            <a:ext cx="49809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Presentation för Akalla företagarförening 2019.10.17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46" y="2158023"/>
            <a:ext cx="2811704" cy="37489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8298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31188" cy="322264"/>
          </a:xfrm>
        </p:spPr>
        <p:txBody>
          <a:bodyPr>
            <a:normAutofit fontScale="90000"/>
          </a:bodyPr>
          <a:lstStyle/>
          <a:p>
            <a:br>
              <a:rPr lang="sv-SE" sz="2400" dirty="0"/>
            </a:br>
            <a:r>
              <a:rPr lang="sv-SE" sz="2400" dirty="0" err="1"/>
              <a:t>Kv</a:t>
            </a:r>
            <a:r>
              <a:rPr lang="sv-SE" sz="2400" dirty="0"/>
              <a:t> Oslo m </a:t>
            </a:r>
            <a:r>
              <a:rPr lang="sv-SE" sz="2400" dirty="0" err="1"/>
              <a:t>fl</a:t>
            </a:r>
            <a:r>
              <a:rPr lang="sv-SE" sz="2400" dirty="0"/>
              <a:t> i Husby ca 120 </a:t>
            </a:r>
            <a:r>
              <a:rPr lang="sv-SE" sz="2400" dirty="0" err="1"/>
              <a:t>lgh</a:t>
            </a:r>
            <a:r>
              <a:rPr lang="sv-SE" sz="2400" dirty="0"/>
              <a:t> Dp2016-15727</a:t>
            </a:r>
            <a:br>
              <a:rPr lang="sv-SE" sz="2400" dirty="0"/>
            </a:br>
            <a:endParaRPr lang="sv-SE" sz="2400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4115BC-C940-0641-BD49-1E0F7F1C661E}" type="datetime1">
              <a:rPr lang="sv-SE" smtClean="0"/>
              <a:pPr>
                <a:defRPr/>
              </a:pPr>
              <a:t>2019-10-18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Sid </a:t>
            </a:r>
            <a:fld id="{EE3FB197-FAE7-094E-9DB8-5F1170B0D7FE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549945"/>
            <a:ext cx="4268263" cy="237646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934130"/>
            <a:ext cx="4249403" cy="1740945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179512" y="510904"/>
            <a:ext cx="43924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planerat antagande 2019</a:t>
            </a:r>
          </a:p>
          <a:p>
            <a:pPr defTabSz="536575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Syfte: 120 bostäder, tillbyggnad på gaveln på sex garage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AB Svenska Bostäder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Peter Lundevall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Katarina Eriksson</a:t>
            </a:r>
          </a:p>
          <a:p>
            <a:pPr defTabSz="536575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  <a:endParaRPr lang="sv-SE" sz="1400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162" y="638497"/>
            <a:ext cx="4194123" cy="3822895"/>
          </a:xfrm>
          <a:prstGeom prst="rect">
            <a:avLst/>
          </a:prstGeom>
        </p:spPr>
      </p:pic>
      <p:sp>
        <p:nvSpPr>
          <p:cNvPr id="13" name="Ellips 12"/>
          <p:cNvSpPr/>
          <p:nvPr/>
        </p:nvSpPr>
        <p:spPr>
          <a:xfrm rot="19042381">
            <a:off x="6914357" y="2573840"/>
            <a:ext cx="337727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/>
          <p:cNvSpPr/>
          <p:nvPr/>
        </p:nvSpPr>
        <p:spPr>
          <a:xfrm rot="19042381">
            <a:off x="7235653" y="3276863"/>
            <a:ext cx="453749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/>
          <p:cNvSpPr/>
          <p:nvPr/>
        </p:nvSpPr>
        <p:spPr>
          <a:xfrm rot="19042381">
            <a:off x="6498032" y="2561958"/>
            <a:ext cx="337727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/>
          <p:cNvSpPr/>
          <p:nvPr/>
        </p:nvSpPr>
        <p:spPr>
          <a:xfrm rot="19042381">
            <a:off x="6087042" y="1891316"/>
            <a:ext cx="337727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 rot="19042381">
            <a:off x="5734579" y="2266594"/>
            <a:ext cx="337727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/>
          <a:srcRect l="7250" t="9681" r="9052" b="10401"/>
          <a:stretch/>
        </p:blipFill>
        <p:spPr>
          <a:xfrm>
            <a:off x="4698193" y="4651163"/>
            <a:ext cx="3546215" cy="21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14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31188" cy="322264"/>
          </a:xfrm>
        </p:spPr>
        <p:txBody>
          <a:bodyPr>
            <a:normAutofit fontScale="90000"/>
          </a:bodyPr>
          <a:lstStyle/>
          <a:p>
            <a:br>
              <a:rPr lang="sv-SE" sz="2400" dirty="0"/>
            </a:br>
            <a:r>
              <a:rPr lang="sv-SE" sz="2400" dirty="0" err="1"/>
              <a:t>Kv</a:t>
            </a:r>
            <a:r>
              <a:rPr lang="sv-SE" sz="2400" dirty="0"/>
              <a:t> Oslo m </a:t>
            </a:r>
            <a:r>
              <a:rPr lang="sv-SE" sz="2400" dirty="0" err="1"/>
              <a:t>fl</a:t>
            </a:r>
            <a:r>
              <a:rPr lang="sv-SE" sz="2400" dirty="0"/>
              <a:t> i Husby ca 120 </a:t>
            </a:r>
            <a:r>
              <a:rPr lang="sv-SE" sz="2400" dirty="0" err="1"/>
              <a:t>lgh</a:t>
            </a:r>
            <a:r>
              <a:rPr lang="sv-SE" sz="2400" dirty="0"/>
              <a:t> Dp2016-15727</a:t>
            </a:r>
            <a:br>
              <a:rPr lang="sv-SE" sz="2400" dirty="0"/>
            </a:br>
            <a:endParaRPr lang="sv-SE" sz="2400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4115BC-C940-0641-BD49-1E0F7F1C661E}" type="datetime1">
              <a:rPr lang="sv-SE" smtClean="0"/>
              <a:pPr>
                <a:defRPr/>
              </a:pPr>
              <a:t>2019-10-18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Sid </a:t>
            </a:r>
            <a:fld id="{EE3FB197-FAE7-094E-9DB8-5F1170B0D7FE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797637"/>
            <a:ext cx="3426851" cy="3351443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179512" y="510904"/>
            <a:ext cx="43924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planerat antagande 2019</a:t>
            </a:r>
          </a:p>
          <a:p>
            <a:pPr defTabSz="536575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Syfte: 120 bostäder, tillbyggnad på gaveln på sex garage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AB Svenska Bostäder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Peter Lundevall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Katarina Eriksson</a:t>
            </a:r>
          </a:p>
          <a:p>
            <a:pPr defTabSz="536575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  <a:endParaRPr lang="sv-SE" sz="1400" dirty="0"/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162" y="638497"/>
            <a:ext cx="4194123" cy="3822895"/>
          </a:xfrm>
          <a:prstGeom prst="rect">
            <a:avLst/>
          </a:prstGeom>
        </p:spPr>
      </p:pic>
      <p:sp>
        <p:nvSpPr>
          <p:cNvPr id="14" name="Ellips 13"/>
          <p:cNvSpPr/>
          <p:nvPr/>
        </p:nvSpPr>
        <p:spPr>
          <a:xfrm rot="19042381">
            <a:off x="6942112" y="3629594"/>
            <a:ext cx="453749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/>
          <p:cNvSpPr/>
          <p:nvPr/>
        </p:nvSpPr>
        <p:spPr>
          <a:xfrm rot="19042381">
            <a:off x="6914357" y="2573840"/>
            <a:ext cx="337727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/>
          <p:cNvSpPr/>
          <p:nvPr/>
        </p:nvSpPr>
        <p:spPr>
          <a:xfrm rot="19042381">
            <a:off x="7235653" y="3276863"/>
            <a:ext cx="453749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 rot="19042381">
            <a:off x="6498032" y="2561958"/>
            <a:ext cx="337727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/>
          <p:cNvSpPr/>
          <p:nvPr/>
        </p:nvSpPr>
        <p:spPr>
          <a:xfrm rot="19042381">
            <a:off x="6087042" y="1891316"/>
            <a:ext cx="337727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/>
          <p:cNvSpPr/>
          <p:nvPr/>
        </p:nvSpPr>
        <p:spPr>
          <a:xfrm rot="19042381">
            <a:off x="5734579" y="2266594"/>
            <a:ext cx="337727" cy="46110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4"/>
          <a:srcRect l="18500" t="32227" r="27501" b="20480"/>
          <a:stretch/>
        </p:blipFill>
        <p:spPr>
          <a:xfrm>
            <a:off x="4498582" y="4365104"/>
            <a:ext cx="4608512" cy="2522587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" y="3764566"/>
            <a:ext cx="4525990" cy="30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6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210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Del av Telemark 1 och Akalla 4:1</a:t>
            </a:r>
            <a:b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Dnr 2016-16014</a:t>
            </a:r>
          </a:p>
          <a:p>
            <a:pPr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Start-PM (ca 160 bostäder)</a:t>
            </a:r>
          </a:p>
          <a:p>
            <a:pPr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Upplåtelseform: Hyresrätt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Hembla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Arkitekt:  Strategisk Arkitektur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Sofia Eriksson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José Sterling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endParaRPr lang="sv-SE" sz="1400" dirty="0">
              <a:latin typeface="Stockholm Type Display Bold" pitchFamily="50" charset="0"/>
              <a:cs typeface="Arial" panose="020B0604020202020204" pitchFamily="34" charset="0"/>
            </a:endParaRPr>
          </a:p>
        </p:txBody>
      </p:sp>
      <p:pic>
        <p:nvPicPr>
          <p:cNvPr id="11" name="Bildobjekt 1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052" y="2384270"/>
            <a:ext cx="4200972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876" y="2384270"/>
            <a:ext cx="4038117" cy="21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41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210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Del av Halden 3 och Akalla 4:1</a:t>
            </a:r>
            <a:b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Dnr 2016-16028</a:t>
            </a:r>
          </a:p>
          <a:p>
            <a:pPr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Start-PM (ca 90 bostäder)</a:t>
            </a:r>
          </a:p>
          <a:p>
            <a:pPr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Upplåtelseform: Hyresrätt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Hembla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Arkitekt: Strategisk Arkitektur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Sofia Eriksson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Tomas Silverforsen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endParaRPr lang="sv-SE" sz="1400" dirty="0">
              <a:latin typeface="Stockholm Type Display Bold" pitchFamily="50" charset="0"/>
              <a:cs typeface="Arial" panose="020B0604020202020204" pitchFamily="34" charset="0"/>
            </a:endParaRPr>
          </a:p>
        </p:txBody>
      </p:sp>
      <p:pic>
        <p:nvPicPr>
          <p:cNvPr id="8" name="Bildobjekt 7" descr="\\ad.stockholm.se\cli-sd\cc2sd009\004344\Planprojekt\Rin-Kis\Halden 3_2016-16025\1. Start\haldenoverblick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052" y="2368602"/>
            <a:ext cx="4200972" cy="3602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dobjekt 8" descr="\\Ad.stockholm.se\cli-home\ca2home006\ae70581\Documents\My Pictures\2017-02-09 husby\husby 06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7875" y="2368602"/>
            <a:ext cx="4038117" cy="3033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917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2434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Ålesund 1 m.fl. i stadsdelen </a:t>
            </a:r>
            <a:r>
              <a:rPr lang="sv-SE" sz="2400" kern="0" dirty="0">
                <a:latin typeface="Stockholm Type Display Bold" pitchFamily="50" charset="0"/>
                <a:cs typeface="Times New Roman" panose="02020603050405020304" pitchFamily="18" charset="0"/>
              </a:rPr>
              <a:t>Husby</a:t>
            </a:r>
            <a:r>
              <a:rPr lang="sv-SE" sz="1400" kern="0" dirty="0">
                <a:latin typeface="Stockholm Type Display Bold" pitchFamily="50" charset="0"/>
                <a:cs typeface="Times New Roman" panose="02020603050405020304" pitchFamily="18" charset="0"/>
              </a:rPr>
              <a:t>, 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Dp 2016-19140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samråd genomfört våren 2019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Innehåll: ca 240 bostäder och verksamhetslokaler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AB Svenska Bostäder och Hembla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Arkitekt: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Bergkrantz</a:t>
            </a: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 Arkitektur och Argo arkitekter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Sofia Eriksson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Gunnar Swahn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5415756" y="2686591"/>
            <a:ext cx="2638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Planområdet</a:t>
            </a: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6" b="13995"/>
          <a:stretch/>
        </p:blipFill>
        <p:spPr>
          <a:xfrm>
            <a:off x="323528" y="3341407"/>
            <a:ext cx="6082477" cy="3482552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12328" b="27396"/>
          <a:stretch/>
        </p:blipFill>
        <p:spPr>
          <a:xfrm>
            <a:off x="5508104" y="828647"/>
            <a:ext cx="3456384" cy="2304257"/>
          </a:xfrm>
          <a:prstGeom prst="rect">
            <a:avLst/>
          </a:prstGeom>
        </p:spPr>
      </p:pic>
      <p:sp>
        <p:nvSpPr>
          <p:cNvPr id="14" name="Ellips 13"/>
          <p:cNvSpPr/>
          <p:nvPr/>
        </p:nvSpPr>
        <p:spPr>
          <a:xfrm rot="19042381">
            <a:off x="7006558" y="1089914"/>
            <a:ext cx="736393" cy="206088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480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2434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Ålesund 1 m.fl. i stadsdelen </a:t>
            </a:r>
            <a:r>
              <a:rPr lang="sv-SE" sz="2400" kern="0" dirty="0">
                <a:latin typeface="Stockholm Type Display Bold" pitchFamily="50" charset="0"/>
                <a:cs typeface="Times New Roman" panose="02020603050405020304" pitchFamily="18" charset="0"/>
              </a:rPr>
              <a:t>Husby</a:t>
            </a:r>
            <a:r>
              <a:rPr lang="sv-SE" sz="1400" kern="0" dirty="0">
                <a:latin typeface="Stockholm Type Display Bold" pitchFamily="50" charset="0"/>
                <a:cs typeface="Times New Roman" panose="02020603050405020304" pitchFamily="18" charset="0"/>
              </a:rPr>
              <a:t>, 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Dp 2016-19140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endParaRPr lang="sv-SE" sz="1400" dirty="0">
              <a:latin typeface="Stockholm Type Display Bold" pitchFamily="50" charset="0"/>
              <a:cs typeface="Arial" panose="020B0604020202020204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4245650" y="6520099"/>
            <a:ext cx="2357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Flygbild över planområdet med förslaget</a:t>
            </a: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6" b="13995"/>
          <a:stretch/>
        </p:blipFill>
        <p:spPr>
          <a:xfrm>
            <a:off x="4247329" y="4104399"/>
            <a:ext cx="4070219" cy="2330424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83" y="1196752"/>
            <a:ext cx="3850954" cy="2558157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13"/>
          <a:stretch/>
        </p:blipFill>
        <p:spPr>
          <a:xfrm>
            <a:off x="4247329" y="1012536"/>
            <a:ext cx="4717159" cy="2786183"/>
          </a:xfrm>
          <a:prstGeom prst="rect">
            <a:avLst/>
          </a:prstGeom>
        </p:spPr>
      </p:pic>
      <p:sp>
        <p:nvSpPr>
          <p:cNvPr id="17" name="textruta 16"/>
          <p:cNvSpPr txBox="1"/>
          <p:nvPr/>
        </p:nvSpPr>
        <p:spPr>
          <a:xfrm>
            <a:off x="3995936" y="3788291"/>
            <a:ext cx="4798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Norra tunnelbanetorget med ombyggd tunnelbanebyggnad och föreslaget höghus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377528" y="3798719"/>
            <a:ext cx="33582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Föreslagen bebyggelse längs med Edvard Griegsgången</a:t>
            </a:r>
          </a:p>
        </p:txBody>
      </p:sp>
    </p:spTree>
    <p:extLst>
      <p:ext uri="{BB962C8B-B14F-4D97-AF65-F5344CB8AC3E}">
        <p14:creationId xmlns:p14="http://schemas.microsoft.com/office/powerpoint/2010/main" val="3391587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026108" y="5855652"/>
            <a:ext cx="32149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Skola och idrottshall utmed en ny lokalgata.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457201" y="4097433"/>
            <a:ext cx="2638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Planområdet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463269" y="5835721"/>
            <a:ext cx="2357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Befintlig idrottsplats</a:t>
            </a:r>
          </a:p>
        </p:txBody>
      </p:sp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2434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Dalhagens bollplan, del av Akalla 4:1 i stadsdelen Husby, Dp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 2016-14995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Samråd september-oktober 2019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Innehåll: Skola F-9 (900 elever) och idrottshall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SISAB på uppdrag av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Utbf</a:t>
            </a: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 och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Idf</a:t>
            </a: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.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Arkitekt: Stadion Arkitekter (SISAB) och Kragh Berglund (staden)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Alexander Hansson-Göl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Anette Jonsson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987" y="2637695"/>
            <a:ext cx="2456999" cy="151138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326153" y="3336876"/>
            <a:ext cx="517501" cy="529333"/>
          </a:xfrm>
          <a:custGeom>
            <a:avLst/>
            <a:gdLst>
              <a:gd name="connsiteX0" fmla="*/ 0 w 288032"/>
              <a:gd name="connsiteY0" fmla="*/ 0 h 256301"/>
              <a:gd name="connsiteX1" fmla="*/ 288032 w 288032"/>
              <a:gd name="connsiteY1" fmla="*/ 0 h 256301"/>
              <a:gd name="connsiteX2" fmla="*/ 288032 w 288032"/>
              <a:gd name="connsiteY2" fmla="*/ 256301 h 256301"/>
              <a:gd name="connsiteX3" fmla="*/ 0 w 288032"/>
              <a:gd name="connsiteY3" fmla="*/ 256301 h 256301"/>
              <a:gd name="connsiteX4" fmla="*/ 0 w 288032"/>
              <a:gd name="connsiteY4" fmla="*/ 0 h 256301"/>
              <a:gd name="connsiteX0" fmla="*/ 0 w 437535"/>
              <a:gd name="connsiteY0" fmla="*/ 0 h 384943"/>
              <a:gd name="connsiteX1" fmla="*/ 437535 w 437535"/>
              <a:gd name="connsiteY1" fmla="*/ 128642 h 384943"/>
              <a:gd name="connsiteX2" fmla="*/ 437535 w 437535"/>
              <a:gd name="connsiteY2" fmla="*/ 384943 h 384943"/>
              <a:gd name="connsiteX3" fmla="*/ 149503 w 437535"/>
              <a:gd name="connsiteY3" fmla="*/ 384943 h 384943"/>
              <a:gd name="connsiteX4" fmla="*/ 0 w 437535"/>
              <a:gd name="connsiteY4" fmla="*/ 0 h 384943"/>
              <a:gd name="connsiteX0" fmla="*/ 0 w 437535"/>
              <a:gd name="connsiteY0" fmla="*/ 0 h 384943"/>
              <a:gd name="connsiteX1" fmla="*/ 203643 w 437535"/>
              <a:gd name="connsiteY1" fmla="*/ 63441 h 384943"/>
              <a:gd name="connsiteX2" fmla="*/ 437535 w 437535"/>
              <a:gd name="connsiteY2" fmla="*/ 128642 h 384943"/>
              <a:gd name="connsiteX3" fmla="*/ 437535 w 437535"/>
              <a:gd name="connsiteY3" fmla="*/ 384943 h 384943"/>
              <a:gd name="connsiteX4" fmla="*/ 149503 w 437535"/>
              <a:gd name="connsiteY4" fmla="*/ 384943 h 384943"/>
              <a:gd name="connsiteX5" fmla="*/ 0 w 437535"/>
              <a:gd name="connsiteY5" fmla="*/ 0 h 384943"/>
              <a:gd name="connsiteX0" fmla="*/ 0 w 437535"/>
              <a:gd name="connsiteY0" fmla="*/ 0 h 384943"/>
              <a:gd name="connsiteX1" fmla="*/ 75001 w 437535"/>
              <a:gd name="connsiteY1" fmla="*/ 859 h 384943"/>
              <a:gd name="connsiteX2" fmla="*/ 437535 w 437535"/>
              <a:gd name="connsiteY2" fmla="*/ 128642 h 384943"/>
              <a:gd name="connsiteX3" fmla="*/ 437535 w 437535"/>
              <a:gd name="connsiteY3" fmla="*/ 384943 h 384943"/>
              <a:gd name="connsiteX4" fmla="*/ 149503 w 437535"/>
              <a:gd name="connsiteY4" fmla="*/ 384943 h 384943"/>
              <a:gd name="connsiteX5" fmla="*/ 0 w 437535"/>
              <a:gd name="connsiteY5" fmla="*/ 0 h 384943"/>
              <a:gd name="connsiteX0" fmla="*/ 0 w 437535"/>
              <a:gd name="connsiteY0" fmla="*/ 0 h 384943"/>
              <a:gd name="connsiteX1" fmla="*/ 75001 w 437535"/>
              <a:gd name="connsiteY1" fmla="*/ 859 h 384943"/>
              <a:gd name="connsiteX2" fmla="*/ 304470 w 437535"/>
              <a:gd name="connsiteY2" fmla="*/ 73872 h 384943"/>
              <a:gd name="connsiteX3" fmla="*/ 437535 w 437535"/>
              <a:gd name="connsiteY3" fmla="*/ 128642 h 384943"/>
              <a:gd name="connsiteX4" fmla="*/ 437535 w 437535"/>
              <a:gd name="connsiteY4" fmla="*/ 384943 h 384943"/>
              <a:gd name="connsiteX5" fmla="*/ 149503 w 437535"/>
              <a:gd name="connsiteY5" fmla="*/ 384943 h 384943"/>
              <a:gd name="connsiteX6" fmla="*/ 0 w 437535"/>
              <a:gd name="connsiteY6" fmla="*/ 0 h 384943"/>
              <a:gd name="connsiteX0" fmla="*/ 0 w 437535"/>
              <a:gd name="connsiteY0" fmla="*/ 0 h 384943"/>
              <a:gd name="connsiteX1" fmla="*/ 75001 w 437535"/>
              <a:gd name="connsiteY1" fmla="*/ 859 h 384943"/>
              <a:gd name="connsiteX2" fmla="*/ 189735 w 437535"/>
              <a:gd name="connsiteY2" fmla="*/ 153838 h 384943"/>
              <a:gd name="connsiteX3" fmla="*/ 437535 w 437535"/>
              <a:gd name="connsiteY3" fmla="*/ 128642 h 384943"/>
              <a:gd name="connsiteX4" fmla="*/ 437535 w 437535"/>
              <a:gd name="connsiteY4" fmla="*/ 384943 h 384943"/>
              <a:gd name="connsiteX5" fmla="*/ 149503 w 437535"/>
              <a:gd name="connsiteY5" fmla="*/ 384943 h 384943"/>
              <a:gd name="connsiteX6" fmla="*/ 0 w 437535"/>
              <a:gd name="connsiteY6" fmla="*/ 0 h 384943"/>
              <a:gd name="connsiteX0" fmla="*/ 0 w 493164"/>
              <a:gd name="connsiteY0" fmla="*/ 0 h 384943"/>
              <a:gd name="connsiteX1" fmla="*/ 75001 w 493164"/>
              <a:gd name="connsiteY1" fmla="*/ 859 h 384943"/>
              <a:gd name="connsiteX2" fmla="*/ 189735 w 493164"/>
              <a:gd name="connsiteY2" fmla="*/ 153838 h 384943"/>
              <a:gd name="connsiteX3" fmla="*/ 493164 w 493164"/>
              <a:gd name="connsiteY3" fmla="*/ 260761 h 384943"/>
              <a:gd name="connsiteX4" fmla="*/ 437535 w 493164"/>
              <a:gd name="connsiteY4" fmla="*/ 384943 h 384943"/>
              <a:gd name="connsiteX5" fmla="*/ 149503 w 493164"/>
              <a:gd name="connsiteY5" fmla="*/ 384943 h 384943"/>
              <a:gd name="connsiteX6" fmla="*/ 0 w 493164"/>
              <a:gd name="connsiteY6" fmla="*/ 0 h 384943"/>
              <a:gd name="connsiteX0" fmla="*/ 0 w 517501"/>
              <a:gd name="connsiteY0" fmla="*/ 0 h 433618"/>
              <a:gd name="connsiteX1" fmla="*/ 75001 w 517501"/>
              <a:gd name="connsiteY1" fmla="*/ 859 h 433618"/>
              <a:gd name="connsiteX2" fmla="*/ 189735 w 517501"/>
              <a:gd name="connsiteY2" fmla="*/ 153838 h 433618"/>
              <a:gd name="connsiteX3" fmla="*/ 493164 w 517501"/>
              <a:gd name="connsiteY3" fmla="*/ 260761 h 433618"/>
              <a:gd name="connsiteX4" fmla="*/ 517501 w 517501"/>
              <a:gd name="connsiteY4" fmla="*/ 433618 h 433618"/>
              <a:gd name="connsiteX5" fmla="*/ 149503 w 517501"/>
              <a:gd name="connsiteY5" fmla="*/ 384943 h 433618"/>
              <a:gd name="connsiteX6" fmla="*/ 0 w 517501"/>
              <a:gd name="connsiteY6" fmla="*/ 0 h 433618"/>
              <a:gd name="connsiteX0" fmla="*/ 0 w 517501"/>
              <a:gd name="connsiteY0" fmla="*/ 0 h 433618"/>
              <a:gd name="connsiteX1" fmla="*/ 75001 w 517501"/>
              <a:gd name="connsiteY1" fmla="*/ 859 h 433618"/>
              <a:gd name="connsiteX2" fmla="*/ 189735 w 517501"/>
              <a:gd name="connsiteY2" fmla="*/ 153838 h 433618"/>
              <a:gd name="connsiteX3" fmla="*/ 493164 w 517501"/>
              <a:gd name="connsiteY3" fmla="*/ 260761 h 433618"/>
              <a:gd name="connsiteX4" fmla="*/ 517501 w 517501"/>
              <a:gd name="connsiteY4" fmla="*/ 433618 h 433618"/>
              <a:gd name="connsiteX5" fmla="*/ 227979 w 517501"/>
              <a:gd name="connsiteY5" fmla="*/ 393737 h 433618"/>
              <a:gd name="connsiteX6" fmla="*/ 149503 w 517501"/>
              <a:gd name="connsiteY6" fmla="*/ 384943 h 433618"/>
              <a:gd name="connsiteX7" fmla="*/ 0 w 517501"/>
              <a:gd name="connsiteY7" fmla="*/ 0 h 433618"/>
              <a:gd name="connsiteX0" fmla="*/ 0 w 517501"/>
              <a:gd name="connsiteY0" fmla="*/ 0 h 529333"/>
              <a:gd name="connsiteX1" fmla="*/ 75001 w 517501"/>
              <a:gd name="connsiteY1" fmla="*/ 859 h 529333"/>
              <a:gd name="connsiteX2" fmla="*/ 189735 w 517501"/>
              <a:gd name="connsiteY2" fmla="*/ 153838 h 529333"/>
              <a:gd name="connsiteX3" fmla="*/ 493164 w 517501"/>
              <a:gd name="connsiteY3" fmla="*/ 260761 h 529333"/>
              <a:gd name="connsiteX4" fmla="*/ 517501 w 517501"/>
              <a:gd name="connsiteY4" fmla="*/ 433618 h 529333"/>
              <a:gd name="connsiteX5" fmla="*/ 287085 w 517501"/>
              <a:gd name="connsiteY5" fmla="*/ 529333 h 529333"/>
              <a:gd name="connsiteX6" fmla="*/ 149503 w 517501"/>
              <a:gd name="connsiteY6" fmla="*/ 384943 h 529333"/>
              <a:gd name="connsiteX7" fmla="*/ 0 w 517501"/>
              <a:gd name="connsiteY7" fmla="*/ 0 h 529333"/>
              <a:gd name="connsiteX0" fmla="*/ 0 w 517501"/>
              <a:gd name="connsiteY0" fmla="*/ 0 h 529333"/>
              <a:gd name="connsiteX1" fmla="*/ 75001 w 517501"/>
              <a:gd name="connsiteY1" fmla="*/ 859 h 529333"/>
              <a:gd name="connsiteX2" fmla="*/ 189735 w 517501"/>
              <a:gd name="connsiteY2" fmla="*/ 153838 h 529333"/>
              <a:gd name="connsiteX3" fmla="*/ 493164 w 517501"/>
              <a:gd name="connsiteY3" fmla="*/ 260761 h 529333"/>
              <a:gd name="connsiteX4" fmla="*/ 517501 w 517501"/>
              <a:gd name="connsiteY4" fmla="*/ 433618 h 529333"/>
              <a:gd name="connsiteX5" fmla="*/ 287085 w 517501"/>
              <a:gd name="connsiteY5" fmla="*/ 529333 h 529333"/>
              <a:gd name="connsiteX6" fmla="*/ 142549 w 517501"/>
              <a:gd name="connsiteY6" fmla="*/ 238917 h 529333"/>
              <a:gd name="connsiteX7" fmla="*/ 0 w 517501"/>
              <a:gd name="connsiteY7" fmla="*/ 0 h 529333"/>
              <a:gd name="connsiteX0" fmla="*/ 0 w 517501"/>
              <a:gd name="connsiteY0" fmla="*/ 0 h 529333"/>
              <a:gd name="connsiteX1" fmla="*/ 75001 w 517501"/>
              <a:gd name="connsiteY1" fmla="*/ 859 h 529333"/>
              <a:gd name="connsiteX2" fmla="*/ 189735 w 517501"/>
              <a:gd name="connsiteY2" fmla="*/ 153838 h 529333"/>
              <a:gd name="connsiteX3" fmla="*/ 493164 w 517501"/>
              <a:gd name="connsiteY3" fmla="*/ 260761 h 529333"/>
              <a:gd name="connsiteX4" fmla="*/ 517501 w 517501"/>
              <a:gd name="connsiteY4" fmla="*/ 433618 h 529333"/>
              <a:gd name="connsiteX5" fmla="*/ 287085 w 517501"/>
              <a:gd name="connsiteY5" fmla="*/ 529333 h 529333"/>
              <a:gd name="connsiteX6" fmla="*/ 217549 w 517501"/>
              <a:gd name="connsiteY6" fmla="*/ 407644 h 529333"/>
              <a:gd name="connsiteX7" fmla="*/ 142549 w 517501"/>
              <a:gd name="connsiteY7" fmla="*/ 238917 h 529333"/>
              <a:gd name="connsiteX8" fmla="*/ 0 w 517501"/>
              <a:gd name="connsiteY8" fmla="*/ 0 h 529333"/>
              <a:gd name="connsiteX0" fmla="*/ 0 w 517501"/>
              <a:gd name="connsiteY0" fmla="*/ 0 h 529333"/>
              <a:gd name="connsiteX1" fmla="*/ 75001 w 517501"/>
              <a:gd name="connsiteY1" fmla="*/ 859 h 529333"/>
              <a:gd name="connsiteX2" fmla="*/ 189735 w 517501"/>
              <a:gd name="connsiteY2" fmla="*/ 153838 h 529333"/>
              <a:gd name="connsiteX3" fmla="*/ 493164 w 517501"/>
              <a:gd name="connsiteY3" fmla="*/ 260761 h 529333"/>
              <a:gd name="connsiteX4" fmla="*/ 517501 w 517501"/>
              <a:gd name="connsiteY4" fmla="*/ 433618 h 529333"/>
              <a:gd name="connsiteX5" fmla="*/ 287085 w 517501"/>
              <a:gd name="connsiteY5" fmla="*/ 529333 h 529333"/>
              <a:gd name="connsiteX6" fmla="*/ 158443 w 517501"/>
              <a:gd name="connsiteY6" fmla="*/ 449366 h 529333"/>
              <a:gd name="connsiteX7" fmla="*/ 142549 w 517501"/>
              <a:gd name="connsiteY7" fmla="*/ 238917 h 529333"/>
              <a:gd name="connsiteX8" fmla="*/ 0 w 517501"/>
              <a:gd name="connsiteY8" fmla="*/ 0 h 52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501" h="529333">
                <a:moveTo>
                  <a:pt x="0" y="0"/>
                </a:moveTo>
                <a:lnTo>
                  <a:pt x="75001" y="859"/>
                </a:lnTo>
                <a:lnTo>
                  <a:pt x="189735" y="153838"/>
                </a:lnTo>
                <a:lnTo>
                  <a:pt x="493164" y="260761"/>
                </a:lnTo>
                <a:lnTo>
                  <a:pt x="517501" y="433618"/>
                </a:lnTo>
                <a:lnTo>
                  <a:pt x="287085" y="529333"/>
                </a:lnTo>
                <a:lnTo>
                  <a:pt x="158443" y="449366"/>
                </a:lnTo>
                <a:lnTo>
                  <a:pt x="142549" y="238917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5" r="14539"/>
          <a:stretch/>
        </p:blipFill>
        <p:spPr>
          <a:xfrm>
            <a:off x="3107774" y="2620349"/>
            <a:ext cx="5568682" cy="325544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62379" y="4288958"/>
            <a:ext cx="2425445" cy="15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-8410" r="19365" b="10020"/>
          <a:stretch/>
        </p:blipFill>
        <p:spPr>
          <a:xfrm>
            <a:off x="4900437" y="703921"/>
            <a:ext cx="4169229" cy="4343190"/>
          </a:xfrm>
          <a:prstGeom prst="rect">
            <a:avLst/>
          </a:prstGeom>
        </p:spPr>
      </p:pic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2434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Dalhagens bollplan, del av Akalla 4:1 i stadsdelen Husby, Dp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 2016-14995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Samråd september-oktober 2019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Innehåll: Skola F-9 (900 elever) och idrottshall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SISAB på uppdrag av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Utbf</a:t>
            </a: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 och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Idf</a:t>
            </a: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.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Arkitekt: Stadion Arkitekter (SISAB) och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Kragh Berglund (staden)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Alexander Hansson-Göl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Anette Jonsson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4900437" y="4049486"/>
            <a:ext cx="4187798" cy="261806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5" y="2970386"/>
            <a:ext cx="4170699" cy="2606687"/>
          </a:xfrm>
          <a:prstGeom prst="rect">
            <a:avLst/>
          </a:prstGeom>
        </p:spPr>
      </p:pic>
      <p:sp>
        <p:nvSpPr>
          <p:cNvPr id="15" name="Ellips 14"/>
          <p:cNvSpPr/>
          <p:nvPr/>
        </p:nvSpPr>
        <p:spPr>
          <a:xfrm rot="1915094">
            <a:off x="7635446" y="1110803"/>
            <a:ext cx="1019115" cy="761949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/>
          <p:cNvSpPr txBox="1"/>
          <p:nvPr/>
        </p:nvSpPr>
        <p:spPr>
          <a:xfrm>
            <a:off x="5274755" y="6272261"/>
            <a:ext cx="2357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Befintlig idrottsplats</a:t>
            </a:r>
          </a:p>
        </p:txBody>
      </p:sp>
    </p:spTree>
    <p:extLst>
      <p:ext uri="{BB962C8B-B14F-4D97-AF65-F5344CB8AC3E}">
        <p14:creationId xmlns:p14="http://schemas.microsoft.com/office/powerpoint/2010/main" val="175160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2434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Dalhagens bollplan, del av Akalla 4:1 i stadsdelen Husby, Dp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 2016-14995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Samråd september-oktober 2019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Innehåll: Skola F-9 (900 elever) och idrottshall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SISAB på uppdrag av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Utbf</a:t>
            </a: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 och </a:t>
            </a:r>
            <a:r>
              <a:rPr lang="sv-SE" sz="1400" dirty="0" err="1">
                <a:latin typeface="Stockholm Type Display Bold" pitchFamily="50" charset="0"/>
                <a:cs typeface="Arial" panose="020B0604020202020204" pitchFamily="34" charset="0"/>
              </a:rPr>
              <a:t>Idf</a:t>
            </a: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.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Arkitekt: Stadion Arkitekter (SISAB) och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Kragh Berglund (staden)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Alexander Hansson-Göl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Anette Jonsson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45" y="1576346"/>
            <a:ext cx="4113777" cy="257111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5" y="2970386"/>
            <a:ext cx="4170699" cy="26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96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373293" y="5850528"/>
            <a:ext cx="5015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Planförslaget, bearbetat något efter samråd utifrån samrådssynpunkter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457201" y="4097433"/>
            <a:ext cx="2638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Planområdet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463269" y="5835721"/>
            <a:ext cx="2357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Kulturhistoriskt värdefull miljö invid IBM</a:t>
            </a:r>
          </a:p>
        </p:txBody>
      </p:sp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2434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Odde 1 m </a:t>
            </a:r>
            <a:r>
              <a:rPr lang="sv-SE" sz="2400" dirty="0" err="1">
                <a:latin typeface="Stockholm Type Display Bold" pitchFamily="50" charset="0"/>
                <a:cs typeface="Arial" panose="020B0604020202020204" pitchFamily="34" charset="0"/>
              </a:rPr>
              <a:t>fl</a:t>
            </a: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 i stadsdelen Kista, Dp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 2015-09817</a:t>
            </a:r>
            <a:b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Granskning (ca 1700 bostäder, verksamheter, förskolor, parker m.m.)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Upplåtelseform: 45% hyresrätter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Skanska/Areim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Arkitekt: Land Arkitektur, Ripellino arkitekter, Strategisk arkitektur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Karolina Embring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Sanna Norrby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grpSp>
        <p:nvGrpSpPr>
          <p:cNvPr id="8" name="Grupp 7"/>
          <p:cNvGrpSpPr/>
          <p:nvPr/>
        </p:nvGrpSpPr>
        <p:grpSpPr>
          <a:xfrm>
            <a:off x="550987" y="2637694"/>
            <a:ext cx="2456774" cy="1500791"/>
            <a:chOff x="586155" y="2684586"/>
            <a:chExt cx="2801815" cy="1711569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155" y="2684586"/>
              <a:ext cx="2801815" cy="1711569"/>
            </a:xfrm>
            <a:prstGeom prst="rect">
              <a:avLst/>
            </a:prstGeom>
          </p:spPr>
        </p:pic>
        <p:sp>
          <p:nvSpPr>
            <p:cNvPr id="15" name="Frihandsfigur 14"/>
            <p:cNvSpPr>
              <a:spLocks noChangeAspect="1"/>
            </p:cNvSpPr>
            <p:nvPr/>
          </p:nvSpPr>
          <p:spPr>
            <a:xfrm>
              <a:off x="1592418" y="3164030"/>
              <a:ext cx="544226" cy="465347"/>
            </a:xfrm>
            <a:custGeom>
              <a:avLst/>
              <a:gdLst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586154 w 1559169"/>
                <a:gd name="connsiteY2" fmla="*/ 128953 h 1336430"/>
                <a:gd name="connsiteX3" fmla="*/ 550985 w 1559169"/>
                <a:gd name="connsiteY3" fmla="*/ 211015 h 1336430"/>
                <a:gd name="connsiteX4" fmla="*/ 621323 w 1559169"/>
                <a:gd name="connsiteY4" fmla="*/ 339969 h 1336430"/>
                <a:gd name="connsiteX5" fmla="*/ 937846 w 1559169"/>
                <a:gd name="connsiteY5" fmla="*/ 504092 h 1336430"/>
                <a:gd name="connsiteX6" fmla="*/ 1043354 w 1559169"/>
                <a:gd name="connsiteY6" fmla="*/ 433753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586154 w 1559169"/>
                <a:gd name="connsiteY2" fmla="*/ 128953 h 1336430"/>
                <a:gd name="connsiteX3" fmla="*/ 716965 w 1559169"/>
                <a:gd name="connsiteY3" fmla="*/ 194376 h 1336430"/>
                <a:gd name="connsiteX4" fmla="*/ 621323 w 1559169"/>
                <a:gd name="connsiteY4" fmla="*/ 339969 h 1336430"/>
                <a:gd name="connsiteX5" fmla="*/ 937846 w 1559169"/>
                <a:gd name="connsiteY5" fmla="*/ 504092 h 1336430"/>
                <a:gd name="connsiteX6" fmla="*/ 1043354 w 1559169"/>
                <a:gd name="connsiteY6" fmla="*/ 433753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586154 w 1559169"/>
                <a:gd name="connsiteY2" fmla="*/ 128953 h 1336430"/>
                <a:gd name="connsiteX3" fmla="*/ 716965 w 1559169"/>
                <a:gd name="connsiteY3" fmla="*/ 194376 h 1336430"/>
                <a:gd name="connsiteX4" fmla="*/ 861991 w 1559169"/>
                <a:gd name="connsiteY4" fmla="*/ 248460 h 1336430"/>
                <a:gd name="connsiteX5" fmla="*/ 937846 w 1559169"/>
                <a:gd name="connsiteY5" fmla="*/ 504092 h 1336430"/>
                <a:gd name="connsiteX6" fmla="*/ 1043354 w 1559169"/>
                <a:gd name="connsiteY6" fmla="*/ 433753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586154 w 1559169"/>
                <a:gd name="connsiteY2" fmla="*/ 128953 h 1336430"/>
                <a:gd name="connsiteX3" fmla="*/ 716965 w 1559169"/>
                <a:gd name="connsiteY3" fmla="*/ 194376 h 1336430"/>
                <a:gd name="connsiteX4" fmla="*/ 861991 w 1559169"/>
                <a:gd name="connsiteY4" fmla="*/ 248460 h 1336430"/>
                <a:gd name="connsiteX5" fmla="*/ 976748 w 1559169"/>
                <a:gd name="connsiteY5" fmla="*/ 340311 h 1336430"/>
                <a:gd name="connsiteX6" fmla="*/ 1043354 w 1559169"/>
                <a:gd name="connsiteY6" fmla="*/ 433753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586154 w 1559169"/>
                <a:gd name="connsiteY2" fmla="*/ 128953 h 1336430"/>
                <a:gd name="connsiteX3" fmla="*/ 716965 w 1559169"/>
                <a:gd name="connsiteY3" fmla="*/ 194376 h 1336430"/>
                <a:gd name="connsiteX4" fmla="*/ 861991 w 1559169"/>
                <a:gd name="connsiteY4" fmla="*/ 248460 h 1336430"/>
                <a:gd name="connsiteX5" fmla="*/ 976748 w 1559169"/>
                <a:gd name="connsiteY5" fmla="*/ 340311 h 1336430"/>
                <a:gd name="connsiteX6" fmla="*/ 1004454 w 1559169"/>
                <a:gd name="connsiteY6" fmla="*/ 355763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586154 w 1559169"/>
                <a:gd name="connsiteY2" fmla="*/ 128953 h 1336430"/>
                <a:gd name="connsiteX3" fmla="*/ 716965 w 1559169"/>
                <a:gd name="connsiteY3" fmla="*/ 194376 h 1336430"/>
                <a:gd name="connsiteX4" fmla="*/ 861991 w 1559169"/>
                <a:gd name="connsiteY4" fmla="*/ 248460 h 1336430"/>
                <a:gd name="connsiteX5" fmla="*/ 976748 w 1559169"/>
                <a:gd name="connsiteY5" fmla="*/ 340311 h 1336430"/>
                <a:gd name="connsiteX6" fmla="*/ 981116 w 1559169"/>
                <a:gd name="connsiteY6" fmla="*/ 301172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586154 w 1559169"/>
                <a:gd name="connsiteY2" fmla="*/ 128953 h 1336430"/>
                <a:gd name="connsiteX3" fmla="*/ 716965 w 1559169"/>
                <a:gd name="connsiteY3" fmla="*/ 194376 h 1336430"/>
                <a:gd name="connsiteX4" fmla="*/ 823087 w 1559169"/>
                <a:gd name="connsiteY4" fmla="*/ 264057 h 1336430"/>
                <a:gd name="connsiteX5" fmla="*/ 976748 w 1559169"/>
                <a:gd name="connsiteY5" fmla="*/ 340311 h 1336430"/>
                <a:gd name="connsiteX6" fmla="*/ 981116 w 1559169"/>
                <a:gd name="connsiteY6" fmla="*/ 301172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586154 w 1559169"/>
                <a:gd name="connsiteY2" fmla="*/ 128953 h 1336430"/>
                <a:gd name="connsiteX3" fmla="*/ 716965 w 1559169"/>
                <a:gd name="connsiteY3" fmla="*/ 194376 h 1336430"/>
                <a:gd name="connsiteX4" fmla="*/ 830866 w 1559169"/>
                <a:gd name="connsiteY4" fmla="*/ 240658 h 1336430"/>
                <a:gd name="connsiteX5" fmla="*/ 976748 w 1559169"/>
                <a:gd name="connsiteY5" fmla="*/ 340311 h 1336430"/>
                <a:gd name="connsiteX6" fmla="*/ 981116 w 1559169"/>
                <a:gd name="connsiteY6" fmla="*/ 301172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407209 w 1559169"/>
                <a:gd name="connsiteY2" fmla="*/ 66559 h 1336430"/>
                <a:gd name="connsiteX3" fmla="*/ 716965 w 1559169"/>
                <a:gd name="connsiteY3" fmla="*/ 194376 h 1336430"/>
                <a:gd name="connsiteX4" fmla="*/ 830866 w 1559169"/>
                <a:gd name="connsiteY4" fmla="*/ 240658 h 1336430"/>
                <a:gd name="connsiteX5" fmla="*/ 976748 w 1559169"/>
                <a:gd name="connsiteY5" fmla="*/ 340311 h 1336430"/>
                <a:gd name="connsiteX6" fmla="*/ 981116 w 1559169"/>
                <a:gd name="connsiteY6" fmla="*/ 301172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407209 w 1559169"/>
                <a:gd name="connsiteY2" fmla="*/ 66559 h 1336430"/>
                <a:gd name="connsiteX3" fmla="*/ 716965 w 1559169"/>
                <a:gd name="connsiteY3" fmla="*/ 194376 h 1336430"/>
                <a:gd name="connsiteX4" fmla="*/ 830866 w 1559169"/>
                <a:gd name="connsiteY4" fmla="*/ 240658 h 1336430"/>
                <a:gd name="connsiteX5" fmla="*/ 844481 w 1559169"/>
                <a:gd name="connsiteY5" fmla="*/ 449498 h 1336430"/>
                <a:gd name="connsiteX6" fmla="*/ 981116 w 1559169"/>
                <a:gd name="connsiteY6" fmla="*/ 301172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407209 w 1559169"/>
                <a:gd name="connsiteY2" fmla="*/ 66559 h 1336430"/>
                <a:gd name="connsiteX3" fmla="*/ 716965 w 1559169"/>
                <a:gd name="connsiteY3" fmla="*/ 194376 h 1336430"/>
                <a:gd name="connsiteX4" fmla="*/ 830866 w 1559169"/>
                <a:gd name="connsiteY4" fmla="*/ 240658 h 1336430"/>
                <a:gd name="connsiteX5" fmla="*/ 891161 w 1559169"/>
                <a:gd name="connsiteY5" fmla="*/ 285716 h 1336430"/>
                <a:gd name="connsiteX6" fmla="*/ 981116 w 1559169"/>
                <a:gd name="connsiteY6" fmla="*/ 301172 h 1336430"/>
                <a:gd name="connsiteX7" fmla="*/ 1055077 w 1559169"/>
                <a:gd name="connsiteY7" fmla="*/ 375138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  <a:gd name="connsiteX0" fmla="*/ 0 w 1559169"/>
                <a:gd name="connsiteY0" fmla="*/ 93784 h 1336430"/>
                <a:gd name="connsiteX1" fmla="*/ 257908 w 1559169"/>
                <a:gd name="connsiteY1" fmla="*/ 0 h 1336430"/>
                <a:gd name="connsiteX2" fmla="*/ 407209 w 1559169"/>
                <a:gd name="connsiteY2" fmla="*/ 66559 h 1336430"/>
                <a:gd name="connsiteX3" fmla="*/ 716965 w 1559169"/>
                <a:gd name="connsiteY3" fmla="*/ 194376 h 1336430"/>
                <a:gd name="connsiteX4" fmla="*/ 830866 w 1559169"/>
                <a:gd name="connsiteY4" fmla="*/ 240658 h 1336430"/>
                <a:gd name="connsiteX5" fmla="*/ 891161 w 1559169"/>
                <a:gd name="connsiteY5" fmla="*/ 285716 h 1336430"/>
                <a:gd name="connsiteX6" fmla="*/ 981116 w 1559169"/>
                <a:gd name="connsiteY6" fmla="*/ 301172 h 1336430"/>
                <a:gd name="connsiteX7" fmla="*/ 1062857 w 1559169"/>
                <a:gd name="connsiteY7" fmla="*/ 359540 h 1336430"/>
                <a:gd name="connsiteX8" fmla="*/ 1277815 w 1559169"/>
                <a:gd name="connsiteY8" fmla="*/ 445476 h 1336430"/>
                <a:gd name="connsiteX9" fmla="*/ 1559169 w 1559169"/>
                <a:gd name="connsiteY9" fmla="*/ 902676 h 1336430"/>
                <a:gd name="connsiteX10" fmla="*/ 1524000 w 1559169"/>
                <a:gd name="connsiteY10" fmla="*/ 1172307 h 1336430"/>
                <a:gd name="connsiteX11" fmla="*/ 1289538 w 1559169"/>
                <a:gd name="connsiteY11" fmla="*/ 1336430 h 1336430"/>
                <a:gd name="connsiteX12" fmla="*/ 1137138 w 1559169"/>
                <a:gd name="connsiteY12" fmla="*/ 1207476 h 1336430"/>
                <a:gd name="connsiteX13" fmla="*/ 832338 w 1559169"/>
                <a:gd name="connsiteY13" fmla="*/ 832338 h 1336430"/>
                <a:gd name="connsiteX14" fmla="*/ 633046 w 1559169"/>
                <a:gd name="connsiteY14" fmla="*/ 1031630 h 1336430"/>
                <a:gd name="connsiteX15" fmla="*/ 539262 w 1559169"/>
                <a:gd name="connsiteY15" fmla="*/ 1101969 h 1336430"/>
                <a:gd name="connsiteX16" fmla="*/ 562708 w 1559169"/>
                <a:gd name="connsiteY16" fmla="*/ 1148861 h 1336430"/>
                <a:gd name="connsiteX17" fmla="*/ 480646 w 1559169"/>
                <a:gd name="connsiteY17" fmla="*/ 1195753 h 1336430"/>
                <a:gd name="connsiteX18" fmla="*/ 328246 w 1559169"/>
                <a:gd name="connsiteY18" fmla="*/ 973015 h 1336430"/>
                <a:gd name="connsiteX19" fmla="*/ 175846 w 1559169"/>
                <a:gd name="connsiteY19" fmla="*/ 679938 h 1336430"/>
                <a:gd name="connsiteX20" fmla="*/ 82062 w 1559169"/>
                <a:gd name="connsiteY20" fmla="*/ 363415 h 1336430"/>
                <a:gd name="connsiteX21" fmla="*/ 0 w 1559169"/>
                <a:gd name="connsiteY21" fmla="*/ 93784 h 13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59169" h="1336430">
                  <a:moveTo>
                    <a:pt x="0" y="93784"/>
                  </a:moveTo>
                  <a:lnTo>
                    <a:pt x="257908" y="0"/>
                  </a:lnTo>
                  <a:lnTo>
                    <a:pt x="407209" y="66559"/>
                  </a:lnTo>
                  <a:lnTo>
                    <a:pt x="716965" y="194376"/>
                  </a:lnTo>
                  <a:lnTo>
                    <a:pt x="830866" y="240658"/>
                  </a:lnTo>
                  <a:lnTo>
                    <a:pt x="891161" y="285716"/>
                  </a:lnTo>
                  <a:lnTo>
                    <a:pt x="981116" y="301172"/>
                  </a:lnTo>
                  <a:lnTo>
                    <a:pt x="1062857" y="359540"/>
                  </a:lnTo>
                  <a:lnTo>
                    <a:pt x="1277815" y="445476"/>
                  </a:lnTo>
                  <a:lnTo>
                    <a:pt x="1559169" y="902676"/>
                  </a:lnTo>
                  <a:lnTo>
                    <a:pt x="1524000" y="1172307"/>
                  </a:lnTo>
                  <a:lnTo>
                    <a:pt x="1289538" y="1336430"/>
                  </a:lnTo>
                  <a:lnTo>
                    <a:pt x="1137138" y="1207476"/>
                  </a:lnTo>
                  <a:lnTo>
                    <a:pt x="832338" y="832338"/>
                  </a:lnTo>
                  <a:lnTo>
                    <a:pt x="633046" y="1031630"/>
                  </a:lnTo>
                  <a:lnTo>
                    <a:pt x="539262" y="1101969"/>
                  </a:lnTo>
                  <a:lnTo>
                    <a:pt x="562708" y="1148861"/>
                  </a:lnTo>
                  <a:lnTo>
                    <a:pt x="480646" y="1195753"/>
                  </a:lnTo>
                  <a:lnTo>
                    <a:pt x="328246" y="973015"/>
                  </a:lnTo>
                  <a:lnTo>
                    <a:pt x="175846" y="679938"/>
                  </a:lnTo>
                  <a:lnTo>
                    <a:pt x="82062" y="363415"/>
                  </a:lnTo>
                  <a:lnTo>
                    <a:pt x="0" y="9378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35" name="Bildobjekt 3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13" t="15387" r="6170" b="12090"/>
          <a:stretch/>
        </p:blipFill>
        <p:spPr>
          <a:xfrm>
            <a:off x="550987" y="4300108"/>
            <a:ext cx="2456774" cy="157547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8627"/>
          <a:stretch/>
        </p:blipFill>
        <p:spPr>
          <a:xfrm>
            <a:off x="3347864" y="2636912"/>
            <a:ext cx="530489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7"/>
          <a:stretch/>
        </p:blipFill>
        <p:spPr>
          <a:xfrm>
            <a:off x="-1998" y="374754"/>
            <a:ext cx="9145998" cy="54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3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779272"/>
            <a:ext cx="3960440" cy="2801104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395536" y="6582544"/>
            <a:ext cx="1549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HANSTAVÄGEN</a:t>
            </a:r>
          </a:p>
        </p:txBody>
      </p:sp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706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Odde 1 m </a:t>
            </a:r>
            <a:r>
              <a:rPr lang="sv-SE" sz="2400" dirty="0" err="1">
                <a:latin typeface="Stockholm Type Display Bold" pitchFamily="50" charset="0"/>
                <a:cs typeface="Arial" panose="020B0604020202020204" pitchFamily="34" charset="0"/>
              </a:rPr>
              <a:t>fl</a:t>
            </a: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 i stadsdelen Kista, Dp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 2015-09817</a:t>
            </a:r>
            <a:endParaRPr lang="sv-SE" sz="1400" dirty="0">
              <a:latin typeface="Stockholm Type Display Bold" pitchFamily="50" charset="0"/>
              <a:cs typeface="Arial" panose="020B0604020202020204" pitchFamily="34" charset="0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764704"/>
            <a:ext cx="3964306" cy="2808312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5"/>
          <a:srcRect b="9343"/>
          <a:stretch/>
        </p:blipFill>
        <p:spPr>
          <a:xfrm>
            <a:off x="4572000" y="764704"/>
            <a:ext cx="4393132" cy="2807033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6"/>
          <a:srcRect r="11891"/>
          <a:stretch/>
        </p:blipFill>
        <p:spPr>
          <a:xfrm>
            <a:off x="4572000" y="3789040"/>
            <a:ext cx="4322618" cy="2808312"/>
          </a:xfrm>
          <a:prstGeom prst="rect">
            <a:avLst/>
          </a:prstGeom>
        </p:spPr>
      </p:pic>
      <p:sp>
        <p:nvSpPr>
          <p:cNvPr id="22" name="textruta 21"/>
          <p:cNvSpPr txBox="1"/>
          <p:nvPr/>
        </p:nvSpPr>
        <p:spPr>
          <a:xfrm>
            <a:off x="4572000" y="6582544"/>
            <a:ext cx="1549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KISTA ALLÈVÄG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395536" y="3573016"/>
            <a:ext cx="1549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err="1"/>
              <a:t>kVARTERSPARKEN</a:t>
            </a:r>
            <a:endParaRPr lang="sv-SE" sz="900" dirty="0"/>
          </a:p>
        </p:txBody>
      </p:sp>
      <p:sp>
        <p:nvSpPr>
          <p:cNvPr id="24" name="textruta 23"/>
          <p:cNvSpPr txBox="1"/>
          <p:nvPr/>
        </p:nvSpPr>
        <p:spPr>
          <a:xfrm>
            <a:off x="4572000" y="3573016"/>
            <a:ext cx="1549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ODDEPARKEN, dammen</a:t>
            </a:r>
          </a:p>
        </p:txBody>
      </p:sp>
    </p:spTree>
    <p:extLst>
      <p:ext uri="{BB962C8B-B14F-4D97-AF65-F5344CB8AC3E}">
        <p14:creationId xmlns:p14="http://schemas.microsoft.com/office/powerpoint/2010/main" val="3062306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Saima 1 </a:t>
            </a:r>
            <a:r>
              <a:rPr lang="sv-SE" sz="2400" b="1" dirty="0" err="1">
                <a:latin typeface="Stockholm Type Display Bold" pitchFamily="50" charset="0"/>
                <a:cs typeface="Arial" panose="020B0604020202020204" pitchFamily="34" charset="0"/>
              </a:rPr>
              <a:t>m.fl</a:t>
            </a: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 , Akalla och Husby</a:t>
            </a: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,  Dnr 2018-13869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planskede – samråd planeras under 2020 (1000 lägenheter, skola och förskola)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Upplåtelseform: 400 hyresrätter, 600 bostadsrätter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Svenska Bostäder, fler markanvisningar tillkommer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Arkitekt: -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Julia Nedersjö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8" y="2000188"/>
            <a:ext cx="6010723" cy="396139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4471396"/>
            <a:ext cx="1108570" cy="65957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5278318"/>
            <a:ext cx="1124076" cy="72102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6724275" y="4576583"/>
            <a:ext cx="3474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baseline="30000" dirty="0">
                <a:solidFill>
                  <a:srgbClr val="000000"/>
                </a:solidFill>
                <a:latin typeface="Stockholm Type Regular" pitchFamily="50" charset="0"/>
              </a:rPr>
              <a:t>Blandat kontor och bostäder</a:t>
            </a:r>
          </a:p>
          <a:p>
            <a:pPr algn="just"/>
            <a:r>
              <a:rPr lang="sv-SE" baseline="30000" dirty="0">
                <a:solidFill>
                  <a:srgbClr val="000000"/>
                </a:solidFill>
                <a:latin typeface="Stockholm Type Regular" pitchFamily="50" charset="0"/>
              </a:rPr>
              <a:t>Tyngdpunkt bostäder</a:t>
            </a:r>
            <a:endParaRPr lang="sv-SE" baseline="30000" dirty="0">
              <a:solidFill>
                <a:srgbClr val="12100B"/>
              </a:solidFill>
              <a:latin typeface="Stockholm Type Regular" pitchFamily="50" charset="0"/>
            </a:endParaRPr>
          </a:p>
          <a:p>
            <a:pPr algn="just"/>
            <a:r>
              <a:rPr lang="sv-SE" baseline="30000" dirty="0">
                <a:solidFill>
                  <a:srgbClr val="12100B"/>
                </a:solidFill>
                <a:latin typeface="Stockholm Type Regular" pitchFamily="50" charset="0"/>
              </a:rPr>
              <a:t>Placering av verksamheter </a:t>
            </a:r>
          </a:p>
          <a:p>
            <a:pPr algn="just"/>
            <a:r>
              <a:rPr lang="sv-SE" baseline="30000" dirty="0">
                <a:solidFill>
                  <a:srgbClr val="12100B"/>
                </a:solidFill>
                <a:latin typeface="Stockholm Type Regular" pitchFamily="50" charset="0"/>
              </a:rPr>
              <a:t>i </a:t>
            </a:r>
            <a:r>
              <a:rPr lang="sv-SE" baseline="30000" dirty="0">
                <a:solidFill>
                  <a:srgbClr val="000000"/>
                </a:solidFill>
                <a:latin typeface="Stockholm Type Regular" pitchFamily="50" charset="0"/>
              </a:rPr>
              <a:t>bottenvåning</a:t>
            </a:r>
          </a:p>
          <a:p>
            <a:pPr algn="just"/>
            <a:r>
              <a:rPr lang="sv-SE" baseline="30000" dirty="0">
                <a:solidFill>
                  <a:srgbClr val="000000"/>
                </a:solidFill>
                <a:latin typeface="Stockholm Type Regular" pitchFamily="50" charset="0"/>
              </a:rPr>
              <a:t>Område för skola</a:t>
            </a:r>
          </a:p>
          <a:p>
            <a:pPr algn="just"/>
            <a:r>
              <a:rPr lang="sv-SE" baseline="30000" dirty="0">
                <a:solidFill>
                  <a:srgbClr val="000000"/>
                </a:solidFill>
                <a:latin typeface="Stockholm Type Regular" pitchFamily="50" charset="0"/>
              </a:rPr>
              <a:t>Parker och grönytor</a:t>
            </a:r>
          </a:p>
          <a:p>
            <a:pPr algn="just"/>
            <a:r>
              <a:rPr lang="sv-SE" baseline="30000" dirty="0">
                <a:solidFill>
                  <a:srgbClr val="000000"/>
                </a:solidFill>
                <a:latin typeface="Stockholm Type Regular" pitchFamily="50" charset="0"/>
              </a:rPr>
              <a:t>Föreslagna gator</a:t>
            </a:r>
          </a:p>
        </p:txBody>
      </p:sp>
      <p:sp>
        <p:nvSpPr>
          <p:cNvPr id="10" name="Rektangel 9"/>
          <p:cNvSpPr/>
          <p:nvPr/>
        </p:nvSpPr>
        <p:spPr>
          <a:xfrm>
            <a:off x="6372200" y="4261816"/>
            <a:ext cx="3474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baseline="30000" dirty="0">
                <a:solidFill>
                  <a:srgbClr val="000000"/>
                </a:solidFill>
                <a:latin typeface="Stockholm Type Regular" pitchFamily="50" charset="0"/>
              </a:rPr>
              <a:t>Inriktning för utveckling av området:</a:t>
            </a:r>
          </a:p>
        </p:txBody>
      </p:sp>
      <p:sp>
        <p:nvSpPr>
          <p:cNvPr id="11" name="Rektangulär bildtext 10"/>
          <p:cNvSpPr/>
          <p:nvPr/>
        </p:nvSpPr>
        <p:spPr>
          <a:xfrm rot="1497610">
            <a:off x="3516521" y="4710779"/>
            <a:ext cx="1411321" cy="516367"/>
          </a:xfrm>
          <a:prstGeom prst="wedgeRectCallout">
            <a:avLst>
              <a:gd name="adj1" fmla="val 16905"/>
              <a:gd name="adj2" fmla="val 35284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rgbClr val="000000"/>
                </a:solidFill>
              </a:rPr>
              <a:t>Finlandsgatan</a:t>
            </a:r>
          </a:p>
        </p:txBody>
      </p:sp>
      <p:sp>
        <p:nvSpPr>
          <p:cNvPr id="12" name="Rektangulär bildtext 11"/>
          <p:cNvSpPr/>
          <p:nvPr/>
        </p:nvSpPr>
        <p:spPr>
          <a:xfrm rot="1924364">
            <a:off x="3024899" y="3973859"/>
            <a:ext cx="1411321" cy="516367"/>
          </a:xfrm>
          <a:prstGeom prst="wedgeRectCallout">
            <a:avLst>
              <a:gd name="adj1" fmla="val -17557"/>
              <a:gd name="adj2" fmla="val 44009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>
                <a:solidFill>
                  <a:srgbClr val="000000"/>
                </a:solidFill>
              </a:rPr>
              <a:t>Hanstavägen</a:t>
            </a:r>
            <a:endParaRPr lang="sv-SE" sz="1200" dirty="0">
              <a:solidFill>
                <a:srgbClr val="000000"/>
              </a:solidFill>
            </a:endParaRPr>
          </a:p>
        </p:txBody>
      </p:sp>
      <p:sp>
        <p:nvSpPr>
          <p:cNvPr id="13" name="Rektangulär bildtext 12"/>
          <p:cNvSpPr/>
          <p:nvPr/>
        </p:nvSpPr>
        <p:spPr>
          <a:xfrm rot="17586476">
            <a:off x="3028185" y="5242629"/>
            <a:ext cx="1411321" cy="516367"/>
          </a:xfrm>
          <a:prstGeom prst="wedgeRectCallout">
            <a:avLst>
              <a:gd name="adj1" fmla="val 16905"/>
              <a:gd name="adj2" fmla="val 35284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rgbClr val="000000"/>
                </a:solidFill>
              </a:rPr>
              <a:t>Norgegatan</a:t>
            </a:r>
          </a:p>
        </p:txBody>
      </p:sp>
      <p:sp>
        <p:nvSpPr>
          <p:cNvPr id="14" name="Rektangulär bildtext 13"/>
          <p:cNvSpPr/>
          <p:nvPr/>
        </p:nvSpPr>
        <p:spPr>
          <a:xfrm rot="1559949">
            <a:off x="1893369" y="5033645"/>
            <a:ext cx="1411321" cy="516367"/>
          </a:xfrm>
          <a:prstGeom prst="wedgeRectCallout">
            <a:avLst>
              <a:gd name="adj1" fmla="val -17557"/>
              <a:gd name="adj2" fmla="val 44009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rgbClr val="000000"/>
                </a:solidFill>
              </a:rPr>
              <a:t>Sibeliusgången</a:t>
            </a:r>
          </a:p>
        </p:txBody>
      </p:sp>
    </p:spTree>
    <p:extLst>
      <p:ext uri="{BB962C8B-B14F-4D97-AF65-F5344CB8AC3E}">
        <p14:creationId xmlns:p14="http://schemas.microsoft.com/office/powerpoint/2010/main" val="460690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innehåll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46" y="1422865"/>
            <a:ext cx="6604993" cy="4522552"/>
          </a:xfrm>
          <a:ln w="3175">
            <a:solidFill>
              <a:schemeClr val="tx1"/>
            </a:solidFill>
          </a:ln>
        </p:spPr>
      </p:pic>
      <p:sp>
        <p:nvSpPr>
          <p:cNvPr id="4" name="Frihandsfigur 3"/>
          <p:cNvSpPr/>
          <p:nvPr/>
        </p:nvSpPr>
        <p:spPr>
          <a:xfrm>
            <a:off x="1555911" y="2453432"/>
            <a:ext cx="2422926" cy="1538581"/>
          </a:xfrm>
          <a:custGeom>
            <a:avLst/>
            <a:gdLst>
              <a:gd name="connsiteX0" fmla="*/ 2474259 w 2474259"/>
              <a:gd name="connsiteY0" fmla="*/ 1290918 h 1645920"/>
              <a:gd name="connsiteX1" fmla="*/ 1721224 w 2474259"/>
              <a:gd name="connsiteY1" fmla="*/ 892885 h 1645920"/>
              <a:gd name="connsiteX2" fmla="*/ 1075765 w 2474259"/>
              <a:gd name="connsiteY2" fmla="*/ 355002 h 1645920"/>
              <a:gd name="connsiteX3" fmla="*/ 225911 w 2474259"/>
              <a:gd name="connsiteY3" fmla="*/ 0 h 1645920"/>
              <a:gd name="connsiteX4" fmla="*/ 0 w 2474259"/>
              <a:gd name="connsiteY4" fmla="*/ 161365 h 1645920"/>
              <a:gd name="connsiteX5" fmla="*/ 139850 w 2474259"/>
              <a:gd name="connsiteY5" fmla="*/ 333487 h 1645920"/>
              <a:gd name="connsiteX6" fmla="*/ 968188 w 2474259"/>
              <a:gd name="connsiteY6" fmla="*/ 688489 h 1645920"/>
              <a:gd name="connsiteX7" fmla="*/ 1301675 w 2474259"/>
              <a:gd name="connsiteY7" fmla="*/ 688489 h 1645920"/>
              <a:gd name="connsiteX8" fmla="*/ 1570617 w 2474259"/>
              <a:gd name="connsiteY8" fmla="*/ 1237129 h 1645920"/>
              <a:gd name="connsiteX9" fmla="*/ 2345167 w 2474259"/>
              <a:gd name="connsiteY9" fmla="*/ 1645920 h 1645920"/>
              <a:gd name="connsiteX10" fmla="*/ 2474259 w 2474259"/>
              <a:gd name="connsiteY10" fmla="*/ 1290918 h 1645920"/>
              <a:gd name="connsiteX0" fmla="*/ 2474259 w 2474259"/>
              <a:gd name="connsiteY0" fmla="*/ 1290918 h 1537636"/>
              <a:gd name="connsiteX1" fmla="*/ 1721224 w 2474259"/>
              <a:gd name="connsiteY1" fmla="*/ 892885 h 1537636"/>
              <a:gd name="connsiteX2" fmla="*/ 1075765 w 2474259"/>
              <a:gd name="connsiteY2" fmla="*/ 355002 h 1537636"/>
              <a:gd name="connsiteX3" fmla="*/ 225911 w 2474259"/>
              <a:gd name="connsiteY3" fmla="*/ 0 h 1537636"/>
              <a:gd name="connsiteX4" fmla="*/ 0 w 2474259"/>
              <a:gd name="connsiteY4" fmla="*/ 161365 h 1537636"/>
              <a:gd name="connsiteX5" fmla="*/ 139850 w 2474259"/>
              <a:gd name="connsiteY5" fmla="*/ 333487 h 1537636"/>
              <a:gd name="connsiteX6" fmla="*/ 968188 w 2474259"/>
              <a:gd name="connsiteY6" fmla="*/ 688489 h 1537636"/>
              <a:gd name="connsiteX7" fmla="*/ 1301675 w 2474259"/>
              <a:gd name="connsiteY7" fmla="*/ 688489 h 1537636"/>
              <a:gd name="connsiteX8" fmla="*/ 1570617 w 2474259"/>
              <a:gd name="connsiteY8" fmla="*/ 1237129 h 1537636"/>
              <a:gd name="connsiteX9" fmla="*/ 2345167 w 2474259"/>
              <a:gd name="connsiteY9" fmla="*/ 1537636 h 1537636"/>
              <a:gd name="connsiteX10" fmla="*/ 2474259 w 2474259"/>
              <a:gd name="connsiteY10" fmla="*/ 1290918 h 1537636"/>
              <a:gd name="connsiteX0" fmla="*/ 2474259 w 2474259"/>
              <a:gd name="connsiteY0" fmla="*/ 1290918 h 1537636"/>
              <a:gd name="connsiteX1" fmla="*/ 1721224 w 2474259"/>
              <a:gd name="connsiteY1" fmla="*/ 892885 h 1537636"/>
              <a:gd name="connsiteX2" fmla="*/ 1075765 w 2474259"/>
              <a:gd name="connsiteY2" fmla="*/ 355002 h 1537636"/>
              <a:gd name="connsiteX3" fmla="*/ 225911 w 2474259"/>
              <a:gd name="connsiteY3" fmla="*/ 0 h 1537636"/>
              <a:gd name="connsiteX4" fmla="*/ 0 w 2474259"/>
              <a:gd name="connsiteY4" fmla="*/ 161365 h 1537636"/>
              <a:gd name="connsiteX5" fmla="*/ 139850 w 2474259"/>
              <a:gd name="connsiteY5" fmla="*/ 333487 h 1537636"/>
              <a:gd name="connsiteX6" fmla="*/ 968188 w 2474259"/>
              <a:gd name="connsiteY6" fmla="*/ 688489 h 1537636"/>
              <a:gd name="connsiteX7" fmla="*/ 1301675 w 2474259"/>
              <a:gd name="connsiteY7" fmla="*/ 688489 h 1537636"/>
              <a:gd name="connsiteX8" fmla="*/ 1570617 w 2474259"/>
              <a:gd name="connsiteY8" fmla="*/ 1237129 h 1537636"/>
              <a:gd name="connsiteX9" fmla="*/ 2345167 w 2474259"/>
              <a:gd name="connsiteY9" fmla="*/ 1537636 h 1537636"/>
              <a:gd name="connsiteX10" fmla="*/ 2474259 w 2474259"/>
              <a:gd name="connsiteY10" fmla="*/ 1290918 h 1537636"/>
              <a:gd name="connsiteX0" fmla="*/ 2474259 w 2474259"/>
              <a:gd name="connsiteY0" fmla="*/ 1290918 h 1538490"/>
              <a:gd name="connsiteX1" fmla="*/ 1721224 w 2474259"/>
              <a:gd name="connsiteY1" fmla="*/ 892885 h 1538490"/>
              <a:gd name="connsiteX2" fmla="*/ 1075765 w 2474259"/>
              <a:gd name="connsiteY2" fmla="*/ 355002 h 1538490"/>
              <a:gd name="connsiteX3" fmla="*/ 225911 w 2474259"/>
              <a:gd name="connsiteY3" fmla="*/ 0 h 1538490"/>
              <a:gd name="connsiteX4" fmla="*/ 0 w 2474259"/>
              <a:gd name="connsiteY4" fmla="*/ 161365 h 1538490"/>
              <a:gd name="connsiteX5" fmla="*/ 139850 w 2474259"/>
              <a:gd name="connsiteY5" fmla="*/ 333487 h 1538490"/>
              <a:gd name="connsiteX6" fmla="*/ 968188 w 2474259"/>
              <a:gd name="connsiteY6" fmla="*/ 688489 h 1538490"/>
              <a:gd name="connsiteX7" fmla="*/ 1301675 w 2474259"/>
              <a:gd name="connsiteY7" fmla="*/ 688489 h 1538490"/>
              <a:gd name="connsiteX8" fmla="*/ 1570617 w 2474259"/>
              <a:gd name="connsiteY8" fmla="*/ 1237129 h 1538490"/>
              <a:gd name="connsiteX9" fmla="*/ 2345167 w 2474259"/>
              <a:gd name="connsiteY9" fmla="*/ 1537636 h 1538490"/>
              <a:gd name="connsiteX10" fmla="*/ 2474259 w 2474259"/>
              <a:gd name="connsiteY10" fmla="*/ 1290918 h 1538490"/>
              <a:gd name="connsiteX0" fmla="*/ 2474259 w 2474259"/>
              <a:gd name="connsiteY0" fmla="*/ 1290918 h 1538490"/>
              <a:gd name="connsiteX1" fmla="*/ 1721224 w 2474259"/>
              <a:gd name="connsiteY1" fmla="*/ 892885 h 1538490"/>
              <a:gd name="connsiteX2" fmla="*/ 1075765 w 2474259"/>
              <a:gd name="connsiteY2" fmla="*/ 355002 h 1538490"/>
              <a:gd name="connsiteX3" fmla="*/ 225911 w 2474259"/>
              <a:gd name="connsiteY3" fmla="*/ 0 h 1538490"/>
              <a:gd name="connsiteX4" fmla="*/ 0 w 2474259"/>
              <a:gd name="connsiteY4" fmla="*/ 161365 h 1538490"/>
              <a:gd name="connsiteX5" fmla="*/ 139850 w 2474259"/>
              <a:gd name="connsiteY5" fmla="*/ 333487 h 1538490"/>
              <a:gd name="connsiteX6" fmla="*/ 968188 w 2474259"/>
              <a:gd name="connsiteY6" fmla="*/ 688489 h 1538490"/>
              <a:gd name="connsiteX7" fmla="*/ 1301675 w 2474259"/>
              <a:gd name="connsiteY7" fmla="*/ 688489 h 1538490"/>
              <a:gd name="connsiteX8" fmla="*/ 1570617 w 2474259"/>
              <a:gd name="connsiteY8" fmla="*/ 1237129 h 1538490"/>
              <a:gd name="connsiteX9" fmla="*/ 2345167 w 2474259"/>
              <a:gd name="connsiteY9" fmla="*/ 1537636 h 1538490"/>
              <a:gd name="connsiteX10" fmla="*/ 2474259 w 2474259"/>
              <a:gd name="connsiteY10" fmla="*/ 1290918 h 1538490"/>
              <a:gd name="connsiteX0" fmla="*/ 2474259 w 2480501"/>
              <a:gd name="connsiteY0" fmla="*/ 1290918 h 1538490"/>
              <a:gd name="connsiteX1" fmla="*/ 1721224 w 2480501"/>
              <a:gd name="connsiteY1" fmla="*/ 892885 h 1538490"/>
              <a:gd name="connsiteX2" fmla="*/ 1075765 w 2480501"/>
              <a:gd name="connsiteY2" fmla="*/ 355002 h 1538490"/>
              <a:gd name="connsiteX3" fmla="*/ 225911 w 2480501"/>
              <a:gd name="connsiteY3" fmla="*/ 0 h 1538490"/>
              <a:gd name="connsiteX4" fmla="*/ 0 w 2480501"/>
              <a:gd name="connsiteY4" fmla="*/ 161365 h 1538490"/>
              <a:gd name="connsiteX5" fmla="*/ 139850 w 2480501"/>
              <a:gd name="connsiteY5" fmla="*/ 333487 h 1538490"/>
              <a:gd name="connsiteX6" fmla="*/ 968188 w 2480501"/>
              <a:gd name="connsiteY6" fmla="*/ 688489 h 1538490"/>
              <a:gd name="connsiteX7" fmla="*/ 1301675 w 2480501"/>
              <a:gd name="connsiteY7" fmla="*/ 688489 h 1538490"/>
              <a:gd name="connsiteX8" fmla="*/ 1570617 w 2480501"/>
              <a:gd name="connsiteY8" fmla="*/ 1237129 h 1538490"/>
              <a:gd name="connsiteX9" fmla="*/ 2345167 w 2480501"/>
              <a:gd name="connsiteY9" fmla="*/ 1537636 h 1538490"/>
              <a:gd name="connsiteX10" fmla="*/ 2474259 w 2480501"/>
              <a:gd name="connsiteY10" fmla="*/ 1290918 h 1538490"/>
              <a:gd name="connsiteX0" fmla="*/ 2434154 w 2442979"/>
              <a:gd name="connsiteY0" fmla="*/ 1290918 h 1538490"/>
              <a:gd name="connsiteX1" fmla="*/ 1721224 w 2442979"/>
              <a:gd name="connsiteY1" fmla="*/ 892885 h 1538490"/>
              <a:gd name="connsiteX2" fmla="*/ 1075765 w 2442979"/>
              <a:gd name="connsiteY2" fmla="*/ 355002 h 1538490"/>
              <a:gd name="connsiteX3" fmla="*/ 225911 w 2442979"/>
              <a:gd name="connsiteY3" fmla="*/ 0 h 1538490"/>
              <a:gd name="connsiteX4" fmla="*/ 0 w 2442979"/>
              <a:gd name="connsiteY4" fmla="*/ 161365 h 1538490"/>
              <a:gd name="connsiteX5" fmla="*/ 139850 w 2442979"/>
              <a:gd name="connsiteY5" fmla="*/ 333487 h 1538490"/>
              <a:gd name="connsiteX6" fmla="*/ 968188 w 2442979"/>
              <a:gd name="connsiteY6" fmla="*/ 688489 h 1538490"/>
              <a:gd name="connsiteX7" fmla="*/ 1301675 w 2442979"/>
              <a:gd name="connsiteY7" fmla="*/ 688489 h 1538490"/>
              <a:gd name="connsiteX8" fmla="*/ 1570617 w 2442979"/>
              <a:gd name="connsiteY8" fmla="*/ 1237129 h 1538490"/>
              <a:gd name="connsiteX9" fmla="*/ 2345167 w 2442979"/>
              <a:gd name="connsiteY9" fmla="*/ 1537636 h 1538490"/>
              <a:gd name="connsiteX10" fmla="*/ 2434154 w 2442979"/>
              <a:gd name="connsiteY10" fmla="*/ 1290918 h 1538490"/>
              <a:gd name="connsiteX0" fmla="*/ 2434154 w 2442979"/>
              <a:gd name="connsiteY0" fmla="*/ 1290918 h 1538490"/>
              <a:gd name="connsiteX1" fmla="*/ 1721224 w 2442979"/>
              <a:gd name="connsiteY1" fmla="*/ 892885 h 1538490"/>
              <a:gd name="connsiteX2" fmla="*/ 1075765 w 2442979"/>
              <a:gd name="connsiteY2" fmla="*/ 355002 h 1538490"/>
              <a:gd name="connsiteX3" fmla="*/ 225911 w 2442979"/>
              <a:gd name="connsiteY3" fmla="*/ 0 h 1538490"/>
              <a:gd name="connsiteX4" fmla="*/ 0 w 2442979"/>
              <a:gd name="connsiteY4" fmla="*/ 161365 h 1538490"/>
              <a:gd name="connsiteX5" fmla="*/ 139850 w 2442979"/>
              <a:gd name="connsiteY5" fmla="*/ 333487 h 1538490"/>
              <a:gd name="connsiteX6" fmla="*/ 968188 w 2442979"/>
              <a:gd name="connsiteY6" fmla="*/ 688489 h 1538490"/>
              <a:gd name="connsiteX7" fmla="*/ 1301675 w 2442979"/>
              <a:gd name="connsiteY7" fmla="*/ 688489 h 1538490"/>
              <a:gd name="connsiteX8" fmla="*/ 1570617 w 2442979"/>
              <a:gd name="connsiteY8" fmla="*/ 1237129 h 1538490"/>
              <a:gd name="connsiteX9" fmla="*/ 2345167 w 2442979"/>
              <a:gd name="connsiteY9" fmla="*/ 1537636 h 1538490"/>
              <a:gd name="connsiteX10" fmla="*/ 2434154 w 2442979"/>
              <a:gd name="connsiteY10" fmla="*/ 1290918 h 1538490"/>
              <a:gd name="connsiteX0" fmla="*/ 2434154 w 2442979"/>
              <a:gd name="connsiteY0" fmla="*/ 1290918 h 1538490"/>
              <a:gd name="connsiteX1" fmla="*/ 1721224 w 2442979"/>
              <a:gd name="connsiteY1" fmla="*/ 892885 h 1538490"/>
              <a:gd name="connsiteX2" fmla="*/ 1075765 w 2442979"/>
              <a:gd name="connsiteY2" fmla="*/ 355002 h 1538490"/>
              <a:gd name="connsiteX3" fmla="*/ 225911 w 2442979"/>
              <a:gd name="connsiteY3" fmla="*/ 0 h 1538490"/>
              <a:gd name="connsiteX4" fmla="*/ 0 w 2442979"/>
              <a:gd name="connsiteY4" fmla="*/ 161365 h 1538490"/>
              <a:gd name="connsiteX5" fmla="*/ 139850 w 2442979"/>
              <a:gd name="connsiteY5" fmla="*/ 333487 h 1538490"/>
              <a:gd name="connsiteX6" fmla="*/ 968188 w 2442979"/>
              <a:gd name="connsiteY6" fmla="*/ 688489 h 1538490"/>
              <a:gd name="connsiteX7" fmla="*/ 1301675 w 2442979"/>
              <a:gd name="connsiteY7" fmla="*/ 688489 h 1538490"/>
              <a:gd name="connsiteX8" fmla="*/ 1570617 w 2442979"/>
              <a:gd name="connsiteY8" fmla="*/ 1237129 h 1538490"/>
              <a:gd name="connsiteX9" fmla="*/ 2345167 w 2442979"/>
              <a:gd name="connsiteY9" fmla="*/ 1537636 h 1538490"/>
              <a:gd name="connsiteX10" fmla="*/ 2434154 w 2442979"/>
              <a:gd name="connsiteY10" fmla="*/ 1290918 h 1538490"/>
              <a:gd name="connsiteX0" fmla="*/ 2434154 w 2442979"/>
              <a:gd name="connsiteY0" fmla="*/ 1290918 h 1538490"/>
              <a:gd name="connsiteX1" fmla="*/ 1721224 w 2442979"/>
              <a:gd name="connsiteY1" fmla="*/ 892885 h 1538490"/>
              <a:gd name="connsiteX2" fmla="*/ 1075765 w 2442979"/>
              <a:gd name="connsiteY2" fmla="*/ 355002 h 1538490"/>
              <a:gd name="connsiteX3" fmla="*/ 225911 w 2442979"/>
              <a:gd name="connsiteY3" fmla="*/ 0 h 1538490"/>
              <a:gd name="connsiteX4" fmla="*/ 0 w 2442979"/>
              <a:gd name="connsiteY4" fmla="*/ 161365 h 1538490"/>
              <a:gd name="connsiteX5" fmla="*/ 139850 w 2442979"/>
              <a:gd name="connsiteY5" fmla="*/ 333487 h 1538490"/>
              <a:gd name="connsiteX6" fmla="*/ 968188 w 2442979"/>
              <a:gd name="connsiteY6" fmla="*/ 688489 h 1538490"/>
              <a:gd name="connsiteX7" fmla="*/ 1273601 w 2442979"/>
              <a:gd name="connsiteY7" fmla="*/ 708542 h 1538490"/>
              <a:gd name="connsiteX8" fmla="*/ 1570617 w 2442979"/>
              <a:gd name="connsiteY8" fmla="*/ 1237129 h 1538490"/>
              <a:gd name="connsiteX9" fmla="*/ 2345167 w 2442979"/>
              <a:gd name="connsiteY9" fmla="*/ 1537636 h 1538490"/>
              <a:gd name="connsiteX10" fmla="*/ 2434154 w 2442979"/>
              <a:gd name="connsiteY10" fmla="*/ 1290918 h 1538490"/>
              <a:gd name="connsiteX0" fmla="*/ 2434154 w 2442979"/>
              <a:gd name="connsiteY0" fmla="*/ 1290930 h 1538502"/>
              <a:gd name="connsiteX1" fmla="*/ 1721224 w 2442979"/>
              <a:gd name="connsiteY1" fmla="*/ 892897 h 1538502"/>
              <a:gd name="connsiteX2" fmla="*/ 1075765 w 2442979"/>
              <a:gd name="connsiteY2" fmla="*/ 355014 h 1538502"/>
              <a:gd name="connsiteX3" fmla="*/ 225911 w 2442979"/>
              <a:gd name="connsiteY3" fmla="*/ 12 h 1538502"/>
              <a:gd name="connsiteX4" fmla="*/ 0 w 2442979"/>
              <a:gd name="connsiteY4" fmla="*/ 161377 h 1538502"/>
              <a:gd name="connsiteX5" fmla="*/ 139850 w 2442979"/>
              <a:gd name="connsiteY5" fmla="*/ 333499 h 1538502"/>
              <a:gd name="connsiteX6" fmla="*/ 968188 w 2442979"/>
              <a:gd name="connsiteY6" fmla="*/ 688501 h 1538502"/>
              <a:gd name="connsiteX7" fmla="*/ 1273601 w 2442979"/>
              <a:gd name="connsiteY7" fmla="*/ 708554 h 1538502"/>
              <a:gd name="connsiteX8" fmla="*/ 1570617 w 2442979"/>
              <a:gd name="connsiteY8" fmla="*/ 1237141 h 1538502"/>
              <a:gd name="connsiteX9" fmla="*/ 2345167 w 2442979"/>
              <a:gd name="connsiteY9" fmla="*/ 1537648 h 1538502"/>
              <a:gd name="connsiteX10" fmla="*/ 2434154 w 2442979"/>
              <a:gd name="connsiteY10" fmla="*/ 1290930 h 1538502"/>
              <a:gd name="connsiteX0" fmla="*/ 2434154 w 2442979"/>
              <a:gd name="connsiteY0" fmla="*/ 1290930 h 1538502"/>
              <a:gd name="connsiteX1" fmla="*/ 1721224 w 2442979"/>
              <a:gd name="connsiteY1" fmla="*/ 892897 h 1538502"/>
              <a:gd name="connsiteX2" fmla="*/ 1075765 w 2442979"/>
              <a:gd name="connsiteY2" fmla="*/ 355014 h 1538502"/>
              <a:gd name="connsiteX3" fmla="*/ 225911 w 2442979"/>
              <a:gd name="connsiteY3" fmla="*/ 12 h 1538502"/>
              <a:gd name="connsiteX4" fmla="*/ 0 w 2442979"/>
              <a:gd name="connsiteY4" fmla="*/ 161377 h 1538502"/>
              <a:gd name="connsiteX5" fmla="*/ 139850 w 2442979"/>
              <a:gd name="connsiteY5" fmla="*/ 333499 h 1538502"/>
              <a:gd name="connsiteX6" fmla="*/ 968188 w 2442979"/>
              <a:gd name="connsiteY6" fmla="*/ 688501 h 1538502"/>
              <a:gd name="connsiteX7" fmla="*/ 1273601 w 2442979"/>
              <a:gd name="connsiteY7" fmla="*/ 708554 h 1538502"/>
              <a:gd name="connsiteX8" fmla="*/ 1570617 w 2442979"/>
              <a:gd name="connsiteY8" fmla="*/ 1237141 h 1538502"/>
              <a:gd name="connsiteX9" fmla="*/ 2345167 w 2442979"/>
              <a:gd name="connsiteY9" fmla="*/ 1537648 h 1538502"/>
              <a:gd name="connsiteX10" fmla="*/ 2434154 w 2442979"/>
              <a:gd name="connsiteY10" fmla="*/ 1290930 h 1538502"/>
              <a:gd name="connsiteX0" fmla="*/ 2434991 w 2443816"/>
              <a:gd name="connsiteY0" fmla="*/ 1290930 h 1538502"/>
              <a:gd name="connsiteX1" fmla="*/ 1722061 w 2443816"/>
              <a:gd name="connsiteY1" fmla="*/ 892897 h 1538502"/>
              <a:gd name="connsiteX2" fmla="*/ 1076602 w 2443816"/>
              <a:gd name="connsiteY2" fmla="*/ 355014 h 1538502"/>
              <a:gd name="connsiteX3" fmla="*/ 226748 w 2443816"/>
              <a:gd name="connsiteY3" fmla="*/ 12 h 1538502"/>
              <a:gd name="connsiteX4" fmla="*/ 837 w 2443816"/>
              <a:gd name="connsiteY4" fmla="*/ 161377 h 1538502"/>
              <a:gd name="connsiteX5" fmla="*/ 140687 w 2443816"/>
              <a:gd name="connsiteY5" fmla="*/ 333499 h 1538502"/>
              <a:gd name="connsiteX6" fmla="*/ 969025 w 2443816"/>
              <a:gd name="connsiteY6" fmla="*/ 688501 h 1538502"/>
              <a:gd name="connsiteX7" fmla="*/ 1274438 w 2443816"/>
              <a:gd name="connsiteY7" fmla="*/ 708554 h 1538502"/>
              <a:gd name="connsiteX8" fmla="*/ 1571454 w 2443816"/>
              <a:gd name="connsiteY8" fmla="*/ 1237141 h 1538502"/>
              <a:gd name="connsiteX9" fmla="*/ 2346004 w 2443816"/>
              <a:gd name="connsiteY9" fmla="*/ 1537648 h 1538502"/>
              <a:gd name="connsiteX10" fmla="*/ 2434991 w 2443816"/>
              <a:gd name="connsiteY10" fmla="*/ 1290930 h 1538502"/>
              <a:gd name="connsiteX0" fmla="*/ 2434991 w 2443816"/>
              <a:gd name="connsiteY0" fmla="*/ 1290930 h 1538502"/>
              <a:gd name="connsiteX1" fmla="*/ 1722061 w 2443816"/>
              <a:gd name="connsiteY1" fmla="*/ 892897 h 1538502"/>
              <a:gd name="connsiteX2" fmla="*/ 1076602 w 2443816"/>
              <a:gd name="connsiteY2" fmla="*/ 355014 h 1538502"/>
              <a:gd name="connsiteX3" fmla="*/ 226748 w 2443816"/>
              <a:gd name="connsiteY3" fmla="*/ 12 h 1538502"/>
              <a:gd name="connsiteX4" fmla="*/ 837 w 2443816"/>
              <a:gd name="connsiteY4" fmla="*/ 161377 h 1538502"/>
              <a:gd name="connsiteX5" fmla="*/ 140687 w 2443816"/>
              <a:gd name="connsiteY5" fmla="*/ 333499 h 1538502"/>
              <a:gd name="connsiteX6" fmla="*/ 969025 w 2443816"/>
              <a:gd name="connsiteY6" fmla="*/ 688501 h 1538502"/>
              <a:gd name="connsiteX7" fmla="*/ 1274438 w 2443816"/>
              <a:gd name="connsiteY7" fmla="*/ 708554 h 1538502"/>
              <a:gd name="connsiteX8" fmla="*/ 1571454 w 2443816"/>
              <a:gd name="connsiteY8" fmla="*/ 1237141 h 1538502"/>
              <a:gd name="connsiteX9" fmla="*/ 2346004 w 2443816"/>
              <a:gd name="connsiteY9" fmla="*/ 1537648 h 1538502"/>
              <a:gd name="connsiteX10" fmla="*/ 2434991 w 2443816"/>
              <a:gd name="connsiteY10" fmla="*/ 1290930 h 1538502"/>
              <a:gd name="connsiteX0" fmla="*/ 2415067 w 2423892"/>
              <a:gd name="connsiteY0" fmla="*/ 1290930 h 1538502"/>
              <a:gd name="connsiteX1" fmla="*/ 1702137 w 2423892"/>
              <a:gd name="connsiteY1" fmla="*/ 892897 h 1538502"/>
              <a:gd name="connsiteX2" fmla="*/ 1056678 w 2423892"/>
              <a:gd name="connsiteY2" fmla="*/ 355014 h 1538502"/>
              <a:gd name="connsiteX3" fmla="*/ 206824 w 2423892"/>
              <a:gd name="connsiteY3" fmla="*/ 12 h 1538502"/>
              <a:gd name="connsiteX4" fmla="*/ 966 w 2423892"/>
              <a:gd name="connsiteY4" fmla="*/ 161377 h 1538502"/>
              <a:gd name="connsiteX5" fmla="*/ 120763 w 2423892"/>
              <a:gd name="connsiteY5" fmla="*/ 333499 h 1538502"/>
              <a:gd name="connsiteX6" fmla="*/ 949101 w 2423892"/>
              <a:gd name="connsiteY6" fmla="*/ 688501 h 1538502"/>
              <a:gd name="connsiteX7" fmla="*/ 1254514 w 2423892"/>
              <a:gd name="connsiteY7" fmla="*/ 708554 h 1538502"/>
              <a:gd name="connsiteX8" fmla="*/ 1551530 w 2423892"/>
              <a:gd name="connsiteY8" fmla="*/ 1237141 h 1538502"/>
              <a:gd name="connsiteX9" fmla="*/ 2326080 w 2423892"/>
              <a:gd name="connsiteY9" fmla="*/ 1537648 h 1538502"/>
              <a:gd name="connsiteX10" fmla="*/ 2415067 w 2423892"/>
              <a:gd name="connsiteY10" fmla="*/ 1290930 h 1538502"/>
              <a:gd name="connsiteX0" fmla="*/ 2395187 w 2404012"/>
              <a:gd name="connsiteY0" fmla="*/ 1290930 h 1538502"/>
              <a:gd name="connsiteX1" fmla="*/ 1682257 w 2404012"/>
              <a:gd name="connsiteY1" fmla="*/ 892897 h 1538502"/>
              <a:gd name="connsiteX2" fmla="*/ 1036798 w 2404012"/>
              <a:gd name="connsiteY2" fmla="*/ 355014 h 1538502"/>
              <a:gd name="connsiteX3" fmla="*/ 186944 w 2404012"/>
              <a:gd name="connsiteY3" fmla="*/ 12 h 1538502"/>
              <a:gd name="connsiteX4" fmla="*/ 1139 w 2404012"/>
              <a:gd name="connsiteY4" fmla="*/ 145334 h 1538502"/>
              <a:gd name="connsiteX5" fmla="*/ 100883 w 2404012"/>
              <a:gd name="connsiteY5" fmla="*/ 333499 h 1538502"/>
              <a:gd name="connsiteX6" fmla="*/ 929221 w 2404012"/>
              <a:gd name="connsiteY6" fmla="*/ 688501 h 1538502"/>
              <a:gd name="connsiteX7" fmla="*/ 1234634 w 2404012"/>
              <a:gd name="connsiteY7" fmla="*/ 708554 h 1538502"/>
              <a:gd name="connsiteX8" fmla="*/ 1531650 w 2404012"/>
              <a:gd name="connsiteY8" fmla="*/ 1237141 h 1538502"/>
              <a:gd name="connsiteX9" fmla="*/ 2306200 w 2404012"/>
              <a:gd name="connsiteY9" fmla="*/ 1537648 h 1538502"/>
              <a:gd name="connsiteX10" fmla="*/ 2395187 w 2404012"/>
              <a:gd name="connsiteY10" fmla="*/ 1290930 h 1538502"/>
              <a:gd name="connsiteX0" fmla="*/ 2411085 w 2419910"/>
              <a:gd name="connsiteY0" fmla="*/ 1290930 h 1538502"/>
              <a:gd name="connsiteX1" fmla="*/ 1698155 w 2419910"/>
              <a:gd name="connsiteY1" fmla="*/ 892897 h 1538502"/>
              <a:gd name="connsiteX2" fmla="*/ 1052696 w 2419910"/>
              <a:gd name="connsiteY2" fmla="*/ 355014 h 1538502"/>
              <a:gd name="connsiteX3" fmla="*/ 202842 w 2419910"/>
              <a:gd name="connsiteY3" fmla="*/ 12 h 1538502"/>
              <a:gd name="connsiteX4" fmla="*/ 995 w 2419910"/>
              <a:gd name="connsiteY4" fmla="*/ 157366 h 1538502"/>
              <a:gd name="connsiteX5" fmla="*/ 116781 w 2419910"/>
              <a:gd name="connsiteY5" fmla="*/ 333499 h 1538502"/>
              <a:gd name="connsiteX6" fmla="*/ 945119 w 2419910"/>
              <a:gd name="connsiteY6" fmla="*/ 688501 h 1538502"/>
              <a:gd name="connsiteX7" fmla="*/ 1250532 w 2419910"/>
              <a:gd name="connsiteY7" fmla="*/ 708554 h 1538502"/>
              <a:gd name="connsiteX8" fmla="*/ 1547548 w 2419910"/>
              <a:gd name="connsiteY8" fmla="*/ 1237141 h 1538502"/>
              <a:gd name="connsiteX9" fmla="*/ 2322098 w 2419910"/>
              <a:gd name="connsiteY9" fmla="*/ 1537648 h 1538502"/>
              <a:gd name="connsiteX10" fmla="*/ 2411085 w 2419910"/>
              <a:gd name="connsiteY10" fmla="*/ 1290930 h 1538502"/>
              <a:gd name="connsiteX0" fmla="*/ 2391219 w 2400044"/>
              <a:gd name="connsiteY0" fmla="*/ 1290930 h 1538502"/>
              <a:gd name="connsiteX1" fmla="*/ 1678289 w 2400044"/>
              <a:gd name="connsiteY1" fmla="*/ 892897 h 1538502"/>
              <a:gd name="connsiteX2" fmla="*/ 1032830 w 2400044"/>
              <a:gd name="connsiteY2" fmla="*/ 355014 h 1538502"/>
              <a:gd name="connsiteX3" fmla="*/ 182976 w 2400044"/>
              <a:gd name="connsiteY3" fmla="*/ 12 h 1538502"/>
              <a:gd name="connsiteX4" fmla="*/ 1181 w 2400044"/>
              <a:gd name="connsiteY4" fmla="*/ 137313 h 1538502"/>
              <a:gd name="connsiteX5" fmla="*/ 96915 w 2400044"/>
              <a:gd name="connsiteY5" fmla="*/ 333499 h 1538502"/>
              <a:gd name="connsiteX6" fmla="*/ 925253 w 2400044"/>
              <a:gd name="connsiteY6" fmla="*/ 688501 h 1538502"/>
              <a:gd name="connsiteX7" fmla="*/ 1230666 w 2400044"/>
              <a:gd name="connsiteY7" fmla="*/ 708554 h 1538502"/>
              <a:gd name="connsiteX8" fmla="*/ 1527682 w 2400044"/>
              <a:gd name="connsiteY8" fmla="*/ 1237141 h 1538502"/>
              <a:gd name="connsiteX9" fmla="*/ 2302232 w 2400044"/>
              <a:gd name="connsiteY9" fmla="*/ 1537648 h 1538502"/>
              <a:gd name="connsiteX10" fmla="*/ 2391219 w 2400044"/>
              <a:gd name="connsiteY10" fmla="*/ 1290930 h 1538502"/>
              <a:gd name="connsiteX0" fmla="*/ 2355703 w 2364528"/>
              <a:gd name="connsiteY0" fmla="*/ 1290930 h 1538502"/>
              <a:gd name="connsiteX1" fmla="*/ 1642773 w 2364528"/>
              <a:gd name="connsiteY1" fmla="*/ 892897 h 1538502"/>
              <a:gd name="connsiteX2" fmla="*/ 997314 w 2364528"/>
              <a:gd name="connsiteY2" fmla="*/ 355014 h 1538502"/>
              <a:gd name="connsiteX3" fmla="*/ 147460 w 2364528"/>
              <a:gd name="connsiteY3" fmla="*/ 12 h 1538502"/>
              <a:gd name="connsiteX4" fmla="*/ 1760 w 2364528"/>
              <a:gd name="connsiteY4" fmla="*/ 125282 h 1538502"/>
              <a:gd name="connsiteX5" fmla="*/ 61399 w 2364528"/>
              <a:gd name="connsiteY5" fmla="*/ 333499 h 1538502"/>
              <a:gd name="connsiteX6" fmla="*/ 889737 w 2364528"/>
              <a:gd name="connsiteY6" fmla="*/ 688501 h 1538502"/>
              <a:gd name="connsiteX7" fmla="*/ 1195150 w 2364528"/>
              <a:gd name="connsiteY7" fmla="*/ 708554 h 1538502"/>
              <a:gd name="connsiteX8" fmla="*/ 1492166 w 2364528"/>
              <a:gd name="connsiteY8" fmla="*/ 1237141 h 1538502"/>
              <a:gd name="connsiteX9" fmla="*/ 2266716 w 2364528"/>
              <a:gd name="connsiteY9" fmla="*/ 1537648 h 1538502"/>
              <a:gd name="connsiteX10" fmla="*/ 2355703 w 2364528"/>
              <a:gd name="connsiteY10" fmla="*/ 1290930 h 1538502"/>
              <a:gd name="connsiteX0" fmla="*/ 2415066 w 2423891"/>
              <a:gd name="connsiteY0" fmla="*/ 1290930 h 1538502"/>
              <a:gd name="connsiteX1" fmla="*/ 1702136 w 2423891"/>
              <a:gd name="connsiteY1" fmla="*/ 892897 h 1538502"/>
              <a:gd name="connsiteX2" fmla="*/ 1056677 w 2423891"/>
              <a:gd name="connsiteY2" fmla="*/ 355014 h 1538502"/>
              <a:gd name="connsiteX3" fmla="*/ 206823 w 2423891"/>
              <a:gd name="connsiteY3" fmla="*/ 12 h 1538502"/>
              <a:gd name="connsiteX4" fmla="*/ 965 w 2423891"/>
              <a:gd name="connsiteY4" fmla="*/ 161377 h 1538502"/>
              <a:gd name="connsiteX5" fmla="*/ 120762 w 2423891"/>
              <a:gd name="connsiteY5" fmla="*/ 333499 h 1538502"/>
              <a:gd name="connsiteX6" fmla="*/ 949100 w 2423891"/>
              <a:gd name="connsiteY6" fmla="*/ 688501 h 1538502"/>
              <a:gd name="connsiteX7" fmla="*/ 1254513 w 2423891"/>
              <a:gd name="connsiteY7" fmla="*/ 708554 h 1538502"/>
              <a:gd name="connsiteX8" fmla="*/ 1551529 w 2423891"/>
              <a:gd name="connsiteY8" fmla="*/ 1237141 h 1538502"/>
              <a:gd name="connsiteX9" fmla="*/ 2326079 w 2423891"/>
              <a:gd name="connsiteY9" fmla="*/ 1537648 h 1538502"/>
              <a:gd name="connsiteX10" fmla="*/ 2415066 w 2423891"/>
              <a:gd name="connsiteY10" fmla="*/ 1290930 h 1538502"/>
              <a:gd name="connsiteX0" fmla="*/ 2427149 w 2435974"/>
              <a:gd name="connsiteY0" fmla="*/ 1290930 h 1538502"/>
              <a:gd name="connsiteX1" fmla="*/ 1714219 w 2435974"/>
              <a:gd name="connsiteY1" fmla="*/ 892897 h 1538502"/>
              <a:gd name="connsiteX2" fmla="*/ 1068760 w 2435974"/>
              <a:gd name="connsiteY2" fmla="*/ 355014 h 1538502"/>
              <a:gd name="connsiteX3" fmla="*/ 218906 w 2435974"/>
              <a:gd name="connsiteY3" fmla="*/ 12 h 1538502"/>
              <a:gd name="connsiteX4" fmla="*/ 13048 w 2435974"/>
              <a:gd name="connsiteY4" fmla="*/ 161377 h 1538502"/>
              <a:gd name="connsiteX5" fmla="*/ 132845 w 2435974"/>
              <a:gd name="connsiteY5" fmla="*/ 333499 h 1538502"/>
              <a:gd name="connsiteX6" fmla="*/ 961183 w 2435974"/>
              <a:gd name="connsiteY6" fmla="*/ 688501 h 1538502"/>
              <a:gd name="connsiteX7" fmla="*/ 1266596 w 2435974"/>
              <a:gd name="connsiteY7" fmla="*/ 708554 h 1538502"/>
              <a:gd name="connsiteX8" fmla="*/ 1563612 w 2435974"/>
              <a:gd name="connsiteY8" fmla="*/ 1237141 h 1538502"/>
              <a:gd name="connsiteX9" fmla="*/ 2338162 w 2435974"/>
              <a:gd name="connsiteY9" fmla="*/ 1537648 h 1538502"/>
              <a:gd name="connsiteX10" fmla="*/ 2427149 w 2435974"/>
              <a:gd name="connsiteY10" fmla="*/ 1290930 h 1538502"/>
              <a:gd name="connsiteX0" fmla="*/ 2414101 w 2422926"/>
              <a:gd name="connsiteY0" fmla="*/ 1290930 h 1538502"/>
              <a:gd name="connsiteX1" fmla="*/ 1701171 w 2422926"/>
              <a:gd name="connsiteY1" fmla="*/ 892897 h 1538502"/>
              <a:gd name="connsiteX2" fmla="*/ 1055712 w 2422926"/>
              <a:gd name="connsiteY2" fmla="*/ 355014 h 1538502"/>
              <a:gd name="connsiteX3" fmla="*/ 205858 w 2422926"/>
              <a:gd name="connsiteY3" fmla="*/ 12 h 1538502"/>
              <a:gd name="connsiteX4" fmla="*/ 0 w 2422926"/>
              <a:gd name="connsiteY4" fmla="*/ 161377 h 1538502"/>
              <a:gd name="connsiteX5" fmla="*/ 119797 w 2422926"/>
              <a:gd name="connsiteY5" fmla="*/ 333499 h 1538502"/>
              <a:gd name="connsiteX6" fmla="*/ 948135 w 2422926"/>
              <a:gd name="connsiteY6" fmla="*/ 688501 h 1538502"/>
              <a:gd name="connsiteX7" fmla="*/ 1253548 w 2422926"/>
              <a:gd name="connsiteY7" fmla="*/ 708554 h 1538502"/>
              <a:gd name="connsiteX8" fmla="*/ 1550564 w 2422926"/>
              <a:gd name="connsiteY8" fmla="*/ 1237141 h 1538502"/>
              <a:gd name="connsiteX9" fmla="*/ 2325114 w 2422926"/>
              <a:gd name="connsiteY9" fmla="*/ 1537648 h 1538502"/>
              <a:gd name="connsiteX10" fmla="*/ 2414101 w 2422926"/>
              <a:gd name="connsiteY10" fmla="*/ 1290930 h 1538502"/>
              <a:gd name="connsiteX0" fmla="*/ 2414101 w 2422926"/>
              <a:gd name="connsiteY0" fmla="*/ 1290930 h 1538502"/>
              <a:gd name="connsiteX1" fmla="*/ 1701171 w 2422926"/>
              <a:gd name="connsiteY1" fmla="*/ 892897 h 1538502"/>
              <a:gd name="connsiteX2" fmla="*/ 1055712 w 2422926"/>
              <a:gd name="connsiteY2" fmla="*/ 355014 h 1538502"/>
              <a:gd name="connsiteX3" fmla="*/ 205858 w 2422926"/>
              <a:gd name="connsiteY3" fmla="*/ 12 h 1538502"/>
              <a:gd name="connsiteX4" fmla="*/ 0 w 2422926"/>
              <a:gd name="connsiteY4" fmla="*/ 161377 h 1538502"/>
              <a:gd name="connsiteX5" fmla="*/ 119797 w 2422926"/>
              <a:gd name="connsiteY5" fmla="*/ 333499 h 1538502"/>
              <a:gd name="connsiteX6" fmla="*/ 948135 w 2422926"/>
              <a:gd name="connsiteY6" fmla="*/ 688501 h 1538502"/>
              <a:gd name="connsiteX7" fmla="*/ 1253548 w 2422926"/>
              <a:gd name="connsiteY7" fmla="*/ 708554 h 1538502"/>
              <a:gd name="connsiteX8" fmla="*/ 1550564 w 2422926"/>
              <a:gd name="connsiteY8" fmla="*/ 1237141 h 1538502"/>
              <a:gd name="connsiteX9" fmla="*/ 2325114 w 2422926"/>
              <a:gd name="connsiteY9" fmla="*/ 1537648 h 1538502"/>
              <a:gd name="connsiteX10" fmla="*/ 2414101 w 2422926"/>
              <a:gd name="connsiteY10" fmla="*/ 1290930 h 1538502"/>
              <a:gd name="connsiteX0" fmla="*/ 2414101 w 2422926"/>
              <a:gd name="connsiteY0" fmla="*/ 1290930 h 1538679"/>
              <a:gd name="connsiteX1" fmla="*/ 1701171 w 2422926"/>
              <a:gd name="connsiteY1" fmla="*/ 892897 h 1538679"/>
              <a:gd name="connsiteX2" fmla="*/ 1055712 w 2422926"/>
              <a:gd name="connsiteY2" fmla="*/ 355014 h 1538679"/>
              <a:gd name="connsiteX3" fmla="*/ 205858 w 2422926"/>
              <a:gd name="connsiteY3" fmla="*/ 12 h 1538679"/>
              <a:gd name="connsiteX4" fmla="*/ 0 w 2422926"/>
              <a:gd name="connsiteY4" fmla="*/ 161377 h 1538679"/>
              <a:gd name="connsiteX5" fmla="*/ 119797 w 2422926"/>
              <a:gd name="connsiteY5" fmla="*/ 333499 h 1538679"/>
              <a:gd name="connsiteX6" fmla="*/ 948135 w 2422926"/>
              <a:gd name="connsiteY6" fmla="*/ 688501 h 1538679"/>
              <a:gd name="connsiteX7" fmla="*/ 1253548 w 2422926"/>
              <a:gd name="connsiteY7" fmla="*/ 708554 h 1538679"/>
              <a:gd name="connsiteX8" fmla="*/ 1550564 w 2422926"/>
              <a:gd name="connsiteY8" fmla="*/ 1237141 h 1538679"/>
              <a:gd name="connsiteX9" fmla="*/ 2325114 w 2422926"/>
              <a:gd name="connsiteY9" fmla="*/ 1537648 h 1538679"/>
              <a:gd name="connsiteX10" fmla="*/ 2414101 w 2422926"/>
              <a:gd name="connsiteY10" fmla="*/ 1290930 h 1538679"/>
              <a:gd name="connsiteX0" fmla="*/ 2414101 w 2422926"/>
              <a:gd name="connsiteY0" fmla="*/ 1290930 h 1538581"/>
              <a:gd name="connsiteX1" fmla="*/ 1701171 w 2422926"/>
              <a:gd name="connsiteY1" fmla="*/ 892897 h 1538581"/>
              <a:gd name="connsiteX2" fmla="*/ 1055712 w 2422926"/>
              <a:gd name="connsiteY2" fmla="*/ 355014 h 1538581"/>
              <a:gd name="connsiteX3" fmla="*/ 205858 w 2422926"/>
              <a:gd name="connsiteY3" fmla="*/ 12 h 1538581"/>
              <a:gd name="connsiteX4" fmla="*/ 0 w 2422926"/>
              <a:gd name="connsiteY4" fmla="*/ 161377 h 1538581"/>
              <a:gd name="connsiteX5" fmla="*/ 119797 w 2422926"/>
              <a:gd name="connsiteY5" fmla="*/ 333499 h 1538581"/>
              <a:gd name="connsiteX6" fmla="*/ 948135 w 2422926"/>
              <a:gd name="connsiteY6" fmla="*/ 688501 h 1538581"/>
              <a:gd name="connsiteX7" fmla="*/ 1253548 w 2422926"/>
              <a:gd name="connsiteY7" fmla="*/ 708554 h 1538581"/>
              <a:gd name="connsiteX8" fmla="*/ 1566606 w 2422926"/>
              <a:gd name="connsiteY8" fmla="*/ 1217089 h 1538581"/>
              <a:gd name="connsiteX9" fmla="*/ 2325114 w 2422926"/>
              <a:gd name="connsiteY9" fmla="*/ 1537648 h 1538581"/>
              <a:gd name="connsiteX10" fmla="*/ 2414101 w 2422926"/>
              <a:gd name="connsiteY10" fmla="*/ 1290930 h 153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2926" h="1538581">
                <a:moveTo>
                  <a:pt x="2414101" y="1290930"/>
                </a:moveTo>
                <a:cubicBezTo>
                  <a:pt x="2399710" y="1242473"/>
                  <a:pt x="1952183" y="1025575"/>
                  <a:pt x="1701171" y="892897"/>
                </a:cubicBezTo>
                <a:lnTo>
                  <a:pt x="1055712" y="355014"/>
                </a:lnTo>
                <a:cubicBezTo>
                  <a:pt x="772427" y="236680"/>
                  <a:pt x="268564" y="-1970"/>
                  <a:pt x="205858" y="12"/>
                </a:cubicBezTo>
                <a:cubicBezTo>
                  <a:pt x="106491" y="41768"/>
                  <a:pt x="23168" y="103579"/>
                  <a:pt x="0" y="161377"/>
                </a:cubicBezTo>
                <a:cubicBezTo>
                  <a:pt x="10522" y="206719"/>
                  <a:pt x="73180" y="276125"/>
                  <a:pt x="119797" y="333499"/>
                </a:cubicBezTo>
                <a:lnTo>
                  <a:pt x="948135" y="688501"/>
                </a:lnTo>
                <a:cubicBezTo>
                  <a:pt x="1059297" y="688501"/>
                  <a:pt x="1138375" y="676469"/>
                  <a:pt x="1253548" y="708554"/>
                </a:cubicBezTo>
                <a:cubicBezTo>
                  <a:pt x="1327153" y="771118"/>
                  <a:pt x="1464928" y="1038219"/>
                  <a:pt x="1566606" y="1217089"/>
                </a:cubicBezTo>
                <a:cubicBezTo>
                  <a:pt x="1836821" y="1357363"/>
                  <a:pt x="2251415" y="1553784"/>
                  <a:pt x="2325114" y="1537648"/>
                </a:cubicBezTo>
                <a:cubicBezTo>
                  <a:pt x="2380177" y="1519578"/>
                  <a:pt x="2447270" y="1349106"/>
                  <a:pt x="2414101" y="129093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Frihandsfigur 6"/>
          <p:cNvSpPr/>
          <p:nvPr/>
        </p:nvSpPr>
        <p:spPr>
          <a:xfrm>
            <a:off x="3696305" y="4232562"/>
            <a:ext cx="428514" cy="753046"/>
          </a:xfrm>
          <a:custGeom>
            <a:avLst/>
            <a:gdLst>
              <a:gd name="connsiteX0" fmla="*/ 580913 w 580913"/>
              <a:gd name="connsiteY0" fmla="*/ 64546 h 828339"/>
              <a:gd name="connsiteX1" fmla="*/ 311972 w 580913"/>
              <a:gd name="connsiteY1" fmla="*/ 0 h 828339"/>
              <a:gd name="connsiteX2" fmla="*/ 0 w 580913"/>
              <a:gd name="connsiteY2" fmla="*/ 785309 h 828339"/>
              <a:gd name="connsiteX3" fmla="*/ 236668 w 580913"/>
              <a:gd name="connsiteY3" fmla="*/ 828339 h 828339"/>
              <a:gd name="connsiteX4" fmla="*/ 580913 w 580913"/>
              <a:gd name="connsiteY4" fmla="*/ 64546 h 828339"/>
              <a:gd name="connsiteX0" fmla="*/ 580913 w 580913"/>
              <a:gd name="connsiteY0" fmla="*/ 66880 h 830673"/>
              <a:gd name="connsiteX1" fmla="*/ 311972 w 580913"/>
              <a:gd name="connsiteY1" fmla="*/ 2334 h 830673"/>
              <a:gd name="connsiteX2" fmla="*/ 0 w 580913"/>
              <a:gd name="connsiteY2" fmla="*/ 787643 h 830673"/>
              <a:gd name="connsiteX3" fmla="*/ 236668 w 580913"/>
              <a:gd name="connsiteY3" fmla="*/ 830673 h 830673"/>
              <a:gd name="connsiteX4" fmla="*/ 580913 w 580913"/>
              <a:gd name="connsiteY4" fmla="*/ 66880 h 830673"/>
              <a:gd name="connsiteX0" fmla="*/ 580913 w 580913"/>
              <a:gd name="connsiteY0" fmla="*/ 40364 h 804157"/>
              <a:gd name="connsiteX1" fmla="*/ 348066 w 580913"/>
              <a:gd name="connsiteY1" fmla="*/ 3892 h 804157"/>
              <a:gd name="connsiteX2" fmla="*/ 0 w 580913"/>
              <a:gd name="connsiteY2" fmla="*/ 761127 h 804157"/>
              <a:gd name="connsiteX3" fmla="*/ 236668 w 580913"/>
              <a:gd name="connsiteY3" fmla="*/ 804157 h 804157"/>
              <a:gd name="connsiteX4" fmla="*/ 580913 w 580913"/>
              <a:gd name="connsiteY4" fmla="*/ 40364 h 804157"/>
              <a:gd name="connsiteX0" fmla="*/ 580913 w 580913"/>
              <a:gd name="connsiteY0" fmla="*/ 40364 h 804157"/>
              <a:gd name="connsiteX1" fmla="*/ 348066 w 580913"/>
              <a:gd name="connsiteY1" fmla="*/ 3892 h 804157"/>
              <a:gd name="connsiteX2" fmla="*/ 0 w 580913"/>
              <a:gd name="connsiteY2" fmla="*/ 761127 h 804157"/>
              <a:gd name="connsiteX3" fmla="*/ 236668 w 580913"/>
              <a:gd name="connsiteY3" fmla="*/ 804157 h 804157"/>
              <a:gd name="connsiteX4" fmla="*/ 580913 w 580913"/>
              <a:gd name="connsiteY4" fmla="*/ 40364 h 804157"/>
              <a:gd name="connsiteX0" fmla="*/ 524766 w 524766"/>
              <a:gd name="connsiteY0" fmla="*/ 59164 h 802905"/>
              <a:gd name="connsiteX1" fmla="*/ 348066 w 524766"/>
              <a:gd name="connsiteY1" fmla="*/ 2640 h 802905"/>
              <a:gd name="connsiteX2" fmla="*/ 0 w 524766"/>
              <a:gd name="connsiteY2" fmla="*/ 759875 h 802905"/>
              <a:gd name="connsiteX3" fmla="*/ 236668 w 524766"/>
              <a:gd name="connsiteY3" fmla="*/ 802905 h 802905"/>
              <a:gd name="connsiteX4" fmla="*/ 524766 w 524766"/>
              <a:gd name="connsiteY4" fmla="*/ 59164 h 802905"/>
              <a:gd name="connsiteX0" fmla="*/ 524766 w 524766"/>
              <a:gd name="connsiteY0" fmla="*/ 60008 h 803749"/>
              <a:gd name="connsiteX1" fmla="*/ 348066 w 524766"/>
              <a:gd name="connsiteY1" fmla="*/ 3484 h 803749"/>
              <a:gd name="connsiteX2" fmla="*/ 0 w 524766"/>
              <a:gd name="connsiteY2" fmla="*/ 760719 h 803749"/>
              <a:gd name="connsiteX3" fmla="*/ 236668 w 524766"/>
              <a:gd name="connsiteY3" fmla="*/ 803749 h 803749"/>
              <a:gd name="connsiteX4" fmla="*/ 524766 w 524766"/>
              <a:gd name="connsiteY4" fmla="*/ 60008 h 803749"/>
              <a:gd name="connsiteX0" fmla="*/ 524766 w 524766"/>
              <a:gd name="connsiteY0" fmla="*/ 60008 h 803749"/>
              <a:gd name="connsiteX1" fmla="*/ 348066 w 524766"/>
              <a:gd name="connsiteY1" fmla="*/ 3484 h 803749"/>
              <a:gd name="connsiteX2" fmla="*/ 0 w 524766"/>
              <a:gd name="connsiteY2" fmla="*/ 760719 h 803749"/>
              <a:gd name="connsiteX3" fmla="*/ 236668 w 524766"/>
              <a:gd name="connsiteY3" fmla="*/ 803749 h 803749"/>
              <a:gd name="connsiteX4" fmla="*/ 524766 w 524766"/>
              <a:gd name="connsiteY4" fmla="*/ 60008 h 803749"/>
              <a:gd name="connsiteX0" fmla="*/ 512734 w 512734"/>
              <a:gd name="connsiteY0" fmla="*/ 79030 h 802718"/>
              <a:gd name="connsiteX1" fmla="*/ 348066 w 512734"/>
              <a:gd name="connsiteY1" fmla="*/ 2453 h 802718"/>
              <a:gd name="connsiteX2" fmla="*/ 0 w 512734"/>
              <a:gd name="connsiteY2" fmla="*/ 759688 h 802718"/>
              <a:gd name="connsiteX3" fmla="*/ 236668 w 512734"/>
              <a:gd name="connsiteY3" fmla="*/ 802718 h 802718"/>
              <a:gd name="connsiteX4" fmla="*/ 512734 w 512734"/>
              <a:gd name="connsiteY4" fmla="*/ 79030 h 802718"/>
              <a:gd name="connsiteX0" fmla="*/ 512734 w 512734"/>
              <a:gd name="connsiteY0" fmla="*/ 79030 h 802718"/>
              <a:gd name="connsiteX1" fmla="*/ 348066 w 512734"/>
              <a:gd name="connsiteY1" fmla="*/ 2453 h 802718"/>
              <a:gd name="connsiteX2" fmla="*/ 0 w 512734"/>
              <a:gd name="connsiteY2" fmla="*/ 759688 h 802718"/>
              <a:gd name="connsiteX3" fmla="*/ 236668 w 512734"/>
              <a:gd name="connsiteY3" fmla="*/ 802718 h 802718"/>
              <a:gd name="connsiteX4" fmla="*/ 512734 w 512734"/>
              <a:gd name="connsiteY4" fmla="*/ 79030 h 802718"/>
              <a:gd name="connsiteX0" fmla="*/ 512734 w 512734"/>
              <a:gd name="connsiteY0" fmla="*/ 79030 h 759688"/>
              <a:gd name="connsiteX1" fmla="*/ 348066 w 512734"/>
              <a:gd name="connsiteY1" fmla="*/ 2453 h 759688"/>
              <a:gd name="connsiteX2" fmla="*/ 0 w 512734"/>
              <a:gd name="connsiteY2" fmla="*/ 759688 h 759688"/>
              <a:gd name="connsiteX3" fmla="*/ 216615 w 512734"/>
              <a:gd name="connsiteY3" fmla="*/ 746571 h 759688"/>
              <a:gd name="connsiteX4" fmla="*/ 512734 w 512734"/>
              <a:gd name="connsiteY4" fmla="*/ 79030 h 759688"/>
              <a:gd name="connsiteX0" fmla="*/ 512734 w 512734"/>
              <a:gd name="connsiteY0" fmla="*/ 79030 h 759688"/>
              <a:gd name="connsiteX1" fmla="*/ 348066 w 512734"/>
              <a:gd name="connsiteY1" fmla="*/ 2453 h 759688"/>
              <a:gd name="connsiteX2" fmla="*/ 0 w 512734"/>
              <a:gd name="connsiteY2" fmla="*/ 759688 h 759688"/>
              <a:gd name="connsiteX3" fmla="*/ 216615 w 512734"/>
              <a:gd name="connsiteY3" fmla="*/ 746571 h 759688"/>
              <a:gd name="connsiteX4" fmla="*/ 512734 w 512734"/>
              <a:gd name="connsiteY4" fmla="*/ 79030 h 759688"/>
              <a:gd name="connsiteX0" fmla="*/ 440544 w 440544"/>
              <a:gd name="connsiteY0" fmla="*/ 79030 h 749427"/>
              <a:gd name="connsiteX1" fmla="*/ 275876 w 440544"/>
              <a:gd name="connsiteY1" fmla="*/ 2453 h 749427"/>
              <a:gd name="connsiteX2" fmla="*/ 0 w 440544"/>
              <a:gd name="connsiteY2" fmla="*/ 707551 h 749427"/>
              <a:gd name="connsiteX3" fmla="*/ 144425 w 440544"/>
              <a:gd name="connsiteY3" fmla="*/ 746571 h 749427"/>
              <a:gd name="connsiteX4" fmla="*/ 440544 w 440544"/>
              <a:gd name="connsiteY4" fmla="*/ 79030 h 749427"/>
              <a:gd name="connsiteX0" fmla="*/ 440544 w 440544"/>
              <a:gd name="connsiteY0" fmla="*/ 79030 h 757200"/>
              <a:gd name="connsiteX1" fmla="*/ 275876 w 440544"/>
              <a:gd name="connsiteY1" fmla="*/ 2453 h 757200"/>
              <a:gd name="connsiteX2" fmla="*/ 0 w 440544"/>
              <a:gd name="connsiteY2" fmla="*/ 707551 h 757200"/>
              <a:gd name="connsiteX3" fmla="*/ 144425 w 440544"/>
              <a:gd name="connsiteY3" fmla="*/ 746571 h 757200"/>
              <a:gd name="connsiteX4" fmla="*/ 440544 w 440544"/>
              <a:gd name="connsiteY4" fmla="*/ 79030 h 757200"/>
              <a:gd name="connsiteX0" fmla="*/ 440544 w 440544"/>
              <a:gd name="connsiteY0" fmla="*/ 79030 h 757200"/>
              <a:gd name="connsiteX1" fmla="*/ 275876 w 440544"/>
              <a:gd name="connsiteY1" fmla="*/ 2453 h 757200"/>
              <a:gd name="connsiteX2" fmla="*/ 0 w 440544"/>
              <a:gd name="connsiteY2" fmla="*/ 707551 h 757200"/>
              <a:gd name="connsiteX3" fmla="*/ 144425 w 440544"/>
              <a:gd name="connsiteY3" fmla="*/ 746571 h 757200"/>
              <a:gd name="connsiteX4" fmla="*/ 440544 w 440544"/>
              <a:gd name="connsiteY4" fmla="*/ 79030 h 757200"/>
              <a:gd name="connsiteX0" fmla="*/ 428514 w 428514"/>
              <a:gd name="connsiteY0" fmla="*/ 79030 h 750286"/>
              <a:gd name="connsiteX1" fmla="*/ 263846 w 428514"/>
              <a:gd name="connsiteY1" fmla="*/ 2453 h 750286"/>
              <a:gd name="connsiteX2" fmla="*/ 1 w 428514"/>
              <a:gd name="connsiteY2" fmla="*/ 663435 h 750286"/>
              <a:gd name="connsiteX3" fmla="*/ 132395 w 428514"/>
              <a:gd name="connsiteY3" fmla="*/ 746571 h 750286"/>
              <a:gd name="connsiteX4" fmla="*/ 428514 w 428514"/>
              <a:gd name="connsiteY4" fmla="*/ 79030 h 750286"/>
              <a:gd name="connsiteX0" fmla="*/ 428514 w 428514"/>
              <a:gd name="connsiteY0" fmla="*/ 79030 h 750286"/>
              <a:gd name="connsiteX1" fmla="*/ 263846 w 428514"/>
              <a:gd name="connsiteY1" fmla="*/ 2453 h 750286"/>
              <a:gd name="connsiteX2" fmla="*/ 1 w 428514"/>
              <a:gd name="connsiteY2" fmla="*/ 663435 h 750286"/>
              <a:gd name="connsiteX3" fmla="*/ 144427 w 428514"/>
              <a:gd name="connsiteY3" fmla="*/ 746571 h 750286"/>
              <a:gd name="connsiteX4" fmla="*/ 428514 w 428514"/>
              <a:gd name="connsiteY4" fmla="*/ 79030 h 750286"/>
              <a:gd name="connsiteX0" fmla="*/ 428514 w 428514"/>
              <a:gd name="connsiteY0" fmla="*/ 79030 h 750286"/>
              <a:gd name="connsiteX1" fmla="*/ 263846 w 428514"/>
              <a:gd name="connsiteY1" fmla="*/ 2453 h 750286"/>
              <a:gd name="connsiteX2" fmla="*/ 1 w 428514"/>
              <a:gd name="connsiteY2" fmla="*/ 663435 h 750286"/>
              <a:gd name="connsiteX3" fmla="*/ 144427 w 428514"/>
              <a:gd name="connsiteY3" fmla="*/ 746571 h 750286"/>
              <a:gd name="connsiteX4" fmla="*/ 428514 w 428514"/>
              <a:gd name="connsiteY4" fmla="*/ 79030 h 750286"/>
              <a:gd name="connsiteX0" fmla="*/ 428514 w 428514"/>
              <a:gd name="connsiteY0" fmla="*/ 79030 h 751504"/>
              <a:gd name="connsiteX1" fmla="*/ 263846 w 428514"/>
              <a:gd name="connsiteY1" fmla="*/ 2453 h 751504"/>
              <a:gd name="connsiteX2" fmla="*/ 1 w 428514"/>
              <a:gd name="connsiteY2" fmla="*/ 663435 h 751504"/>
              <a:gd name="connsiteX3" fmla="*/ 144427 w 428514"/>
              <a:gd name="connsiteY3" fmla="*/ 746571 h 751504"/>
              <a:gd name="connsiteX4" fmla="*/ 428514 w 428514"/>
              <a:gd name="connsiteY4" fmla="*/ 79030 h 751504"/>
              <a:gd name="connsiteX0" fmla="*/ 428514 w 428514"/>
              <a:gd name="connsiteY0" fmla="*/ 79030 h 753046"/>
              <a:gd name="connsiteX1" fmla="*/ 263846 w 428514"/>
              <a:gd name="connsiteY1" fmla="*/ 2453 h 753046"/>
              <a:gd name="connsiteX2" fmla="*/ 1 w 428514"/>
              <a:gd name="connsiteY2" fmla="*/ 675466 h 753046"/>
              <a:gd name="connsiteX3" fmla="*/ 144427 w 428514"/>
              <a:gd name="connsiteY3" fmla="*/ 746571 h 753046"/>
              <a:gd name="connsiteX4" fmla="*/ 428514 w 428514"/>
              <a:gd name="connsiteY4" fmla="*/ 79030 h 75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514" h="753046">
                <a:moveTo>
                  <a:pt x="428514" y="79030"/>
                </a:moveTo>
                <a:cubicBezTo>
                  <a:pt x="403035" y="41473"/>
                  <a:pt x="361514" y="-12126"/>
                  <a:pt x="263846" y="2453"/>
                </a:cubicBezTo>
                <a:cubicBezTo>
                  <a:pt x="203971" y="50328"/>
                  <a:pt x="-282" y="631601"/>
                  <a:pt x="1" y="675466"/>
                </a:cubicBezTo>
                <a:cubicBezTo>
                  <a:pt x="24079" y="751305"/>
                  <a:pt x="92275" y="762975"/>
                  <a:pt x="144427" y="746571"/>
                </a:cubicBezTo>
                <a:cubicBezTo>
                  <a:pt x="208376" y="723246"/>
                  <a:pt x="412691" y="138450"/>
                  <a:pt x="428514" y="7903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/>
          <p:cNvSpPr/>
          <p:nvPr/>
        </p:nvSpPr>
        <p:spPr>
          <a:xfrm>
            <a:off x="3885473" y="3231628"/>
            <a:ext cx="910567" cy="936785"/>
          </a:xfrm>
          <a:custGeom>
            <a:avLst/>
            <a:gdLst>
              <a:gd name="connsiteX0" fmla="*/ 172123 w 989704"/>
              <a:gd name="connsiteY0" fmla="*/ 935915 h 1021976"/>
              <a:gd name="connsiteX1" fmla="*/ 408791 w 989704"/>
              <a:gd name="connsiteY1" fmla="*/ 1021976 h 1021976"/>
              <a:gd name="connsiteX2" fmla="*/ 710005 w 989704"/>
              <a:gd name="connsiteY2" fmla="*/ 1011219 h 1021976"/>
              <a:gd name="connsiteX3" fmla="*/ 989704 w 989704"/>
              <a:gd name="connsiteY3" fmla="*/ 365760 h 1021976"/>
              <a:gd name="connsiteX4" fmla="*/ 344245 w 989704"/>
              <a:gd name="connsiteY4" fmla="*/ 0 h 1021976"/>
              <a:gd name="connsiteX5" fmla="*/ 32273 w 989704"/>
              <a:gd name="connsiteY5" fmla="*/ 268941 h 1021976"/>
              <a:gd name="connsiteX6" fmla="*/ 0 w 989704"/>
              <a:gd name="connsiteY6" fmla="*/ 430306 h 1021976"/>
              <a:gd name="connsiteX7" fmla="*/ 86061 w 989704"/>
              <a:gd name="connsiteY7" fmla="*/ 473336 h 1021976"/>
              <a:gd name="connsiteX8" fmla="*/ 311972 w 989704"/>
              <a:gd name="connsiteY8" fmla="*/ 677731 h 1021976"/>
              <a:gd name="connsiteX9" fmla="*/ 172123 w 989704"/>
              <a:gd name="connsiteY9" fmla="*/ 935915 h 1021976"/>
              <a:gd name="connsiteX0" fmla="*/ 172123 w 989704"/>
              <a:gd name="connsiteY0" fmla="*/ 935915 h 1021976"/>
              <a:gd name="connsiteX1" fmla="*/ 408791 w 989704"/>
              <a:gd name="connsiteY1" fmla="*/ 1021976 h 1021976"/>
              <a:gd name="connsiteX2" fmla="*/ 710005 w 989704"/>
              <a:gd name="connsiteY2" fmla="*/ 1011219 h 1021976"/>
              <a:gd name="connsiteX3" fmla="*/ 989704 w 989704"/>
              <a:gd name="connsiteY3" fmla="*/ 365760 h 1021976"/>
              <a:gd name="connsiteX4" fmla="*/ 344245 w 989704"/>
              <a:gd name="connsiteY4" fmla="*/ 0 h 1021976"/>
              <a:gd name="connsiteX5" fmla="*/ 32273 w 989704"/>
              <a:gd name="connsiteY5" fmla="*/ 268941 h 1021976"/>
              <a:gd name="connsiteX6" fmla="*/ 0 w 989704"/>
              <a:gd name="connsiteY6" fmla="*/ 430306 h 1021976"/>
              <a:gd name="connsiteX7" fmla="*/ 86061 w 989704"/>
              <a:gd name="connsiteY7" fmla="*/ 473336 h 1021976"/>
              <a:gd name="connsiteX8" fmla="*/ 311972 w 989704"/>
              <a:gd name="connsiteY8" fmla="*/ 677731 h 1021976"/>
              <a:gd name="connsiteX9" fmla="*/ 172123 w 989704"/>
              <a:gd name="connsiteY9" fmla="*/ 935915 h 1021976"/>
              <a:gd name="connsiteX0" fmla="*/ 172123 w 913504"/>
              <a:gd name="connsiteY0" fmla="*/ 935915 h 1021976"/>
              <a:gd name="connsiteX1" fmla="*/ 408791 w 913504"/>
              <a:gd name="connsiteY1" fmla="*/ 1021976 h 1021976"/>
              <a:gd name="connsiteX2" fmla="*/ 710005 w 913504"/>
              <a:gd name="connsiteY2" fmla="*/ 1011219 h 1021976"/>
              <a:gd name="connsiteX3" fmla="*/ 913504 w 913504"/>
              <a:gd name="connsiteY3" fmla="*/ 425918 h 1021976"/>
              <a:gd name="connsiteX4" fmla="*/ 344245 w 913504"/>
              <a:gd name="connsiteY4" fmla="*/ 0 h 1021976"/>
              <a:gd name="connsiteX5" fmla="*/ 32273 w 913504"/>
              <a:gd name="connsiteY5" fmla="*/ 268941 h 1021976"/>
              <a:gd name="connsiteX6" fmla="*/ 0 w 913504"/>
              <a:gd name="connsiteY6" fmla="*/ 430306 h 1021976"/>
              <a:gd name="connsiteX7" fmla="*/ 86061 w 913504"/>
              <a:gd name="connsiteY7" fmla="*/ 473336 h 1021976"/>
              <a:gd name="connsiteX8" fmla="*/ 311972 w 913504"/>
              <a:gd name="connsiteY8" fmla="*/ 677731 h 1021976"/>
              <a:gd name="connsiteX9" fmla="*/ 172123 w 913504"/>
              <a:gd name="connsiteY9" fmla="*/ 935915 h 1021976"/>
              <a:gd name="connsiteX0" fmla="*/ 172123 w 915327"/>
              <a:gd name="connsiteY0" fmla="*/ 935915 h 1021976"/>
              <a:gd name="connsiteX1" fmla="*/ 408791 w 915327"/>
              <a:gd name="connsiteY1" fmla="*/ 1021976 h 1021976"/>
              <a:gd name="connsiteX2" fmla="*/ 710005 w 915327"/>
              <a:gd name="connsiteY2" fmla="*/ 1011219 h 1021976"/>
              <a:gd name="connsiteX3" fmla="*/ 913504 w 915327"/>
              <a:gd name="connsiteY3" fmla="*/ 425918 h 1021976"/>
              <a:gd name="connsiteX4" fmla="*/ 344245 w 915327"/>
              <a:gd name="connsiteY4" fmla="*/ 0 h 1021976"/>
              <a:gd name="connsiteX5" fmla="*/ 32273 w 915327"/>
              <a:gd name="connsiteY5" fmla="*/ 268941 h 1021976"/>
              <a:gd name="connsiteX6" fmla="*/ 0 w 915327"/>
              <a:gd name="connsiteY6" fmla="*/ 430306 h 1021976"/>
              <a:gd name="connsiteX7" fmla="*/ 86061 w 915327"/>
              <a:gd name="connsiteY7" fmla="*/ 473336 h 1021976"/>
              <a:gd name="connsiteX8" fmla="*/ 311972 w 915327"/>
              <a:gd name="connsiteY8" fmla="*/ 677731 h 1021976"/>
              <a:gd name="connsiteX9" fmla="*/ 172123 w 915327"/>
              <a:gd name="connsiteY9" fmla="*/ 935915 h 1021976"/>
              <a:gd name="connsiteX0" fmla="*/ 172123 w 915140"/>
              <a:gd name="connsiteY0" fmla="*/ 935915 h 1021976"/>
              <a:gd name="connsiteX1" fmla="*/ 408791 w 915140"/>
              <a:gd name="connsiteY1" fmla="*/ 1021976 h 1021976"/>
              <a:gd name="connsiteX2" fmla="*/ 710005 w 915140"/>
              <a:gd name="connsiteY2" fmla="*/ 1011219 h 1021976"/>
              <a:gd name="connsiteX3" fmla="*/ 913504 w 915140"/>
              <a:gd name="connsiteY3" fmla="*/ 425918 h 1021976"/>
              <a:gd name="connsiteX4" fmla="*/ 344245 w 915140"/>
              <a:gd name="connsiteY4" fmla="*/ 0 h 1021976"/>
              <a:gd name="connsiteX5" fmla="*/ 32273 w 915140"/>
              <a:gd name="connsiteY5" fmla="*/ 268941 h 1021976"/>
              <a:gd name="connsiteX6" fmla="*/ 0 w 915140"/>
              <a:gd name="connsiteY6" fmla="*/ 430306 h 1021976"/>
              <a:gd name="connsiteX7" fmla="*/ 86061 w 915140"/>
              <a:gd name="connsiteY7" fmla="*/ 473336 h 1021976"/>
              <a:gd name="connsiteX8" fmla="*/ 311972 w 915140"/>
              <a:gd name="connsiteY8" fmla="*/ 677731 h 1021976"/>
              <a:gd name="connsiteX9" fmla="*/ 172123 w 915140"/>
              <a:gd name="connsiteY9" fmla="*/ 935915 h 1021976"/>
              <a:gd name="connsiteX0" fmla="*/ 172123 w 915014"/>
              <a:gd name="connsiteY0" fmla="*/ 935915 h 1021976"/>
              <a:gd name="connsiteX1" fmla="*/ 408791 w 915014"/>
              <a:gd name="connsiteY1" fmla="*/ 1021976 h 1021976"/>
              <a:gd name="connsiteX2" fmla="*/ 693962 w 915014"/>
              <a:gd name="connsiteY2" fmla="*/ 999187 h 1021976"/>
              <a:gd name="connsiteX3" fmla="*/ 913504 w 915014"/>
              <a:gd name="connsiteY3" fmla="*/ 425918 h 1021976"/>
              <a:gd name="connsiteX4" fmla="*/ 344245 w 915014"/>
              <a:gd name="connsiteY4" fmla="*/ 0 h 1021976"/>
              <a:gd name="connsiteX5" fmla="*/ 32273 w 915014"/>
              <a:gd name="connsiteY5" fmla="*/ 268941 h 1021976"/>
              <a:gd name="connsiteX6" fmla="*/ 0 w 915014"/>
              <a:gd name="connsiteY6" fmla="*/ 430306 h 1021976"/>
              <a:gd name="connsiteX7" fmla="*/ 86061 w 915014"/>
              <a:gd name="connsiteY7" fmla="*/ 473336 h 1021976"/>
              <a:gd name="connsiteX8" fmla="*/ 311972 w 915014"/>
              <a:gd name="connsiteY8" fmla="*/ 677731 h 1021976"/>
              <a:gd name="connsiteX9" fmla="*/ 172123 w 915014"/>
              <a:gd name="connsiteY9" fmla="*/ 935915 h 1021976"/>
              <a:gd name="connsiteX0" fmla="*/ 172123 w 915014"/>
              <a:gd name="connsiteY0" fmla="*/ 935915 h 1021976"/>
              <a:gd name="connsiteX1" fmla="*/ 408791 w 915014"/>
              <a:gd name="connsiteY1" fmla="*/ 1021976 h 1021976"/>
              <a:gd name="connsiteX2" fmla="*/ 693962 w 915014"/>
              <a:gd name="connsiteY2" fmla="*/ 999187 h 1021976"/>
              <a:gd name="connsiteX3" fmla="*/ 913504 w 915014"/>
              <a:gd name="connsiteY3" fmla="*/ 425918 h 1021976"/>
              <a:gd name="connsiteX4" fmla="*/ 344245 w 915014"/>
              <a:gd name="connsiteY4" fmla="*/ 0 h 1021976"/>
              <a:gd name="connsiteX5" fmla="*/ 32273 w 915014"/>
              <a:gd name="connsiteY5" fmla="*/ 268941 h 1021976"/>
              <a:gd name="connsiteX6" fmla="*/ 0 w 915014"/>
              <a:gd name="connsiteY6" fmla="*/ 430306 h 1021976"/>
              <a:gd name="connsiteX7" fmla="*/ 86061 w 915014"/>
              <a:gd name="connsiteY7" fmla="*/ 473336 h 1021976"/>
              <a:gd name="connsiteX8" fmla="*/ 311972 w 915014"/>
              <a:gd name="connsiteY8" fmla="*/ 677731 h 1021976"/>
              <a:gd name="connsiteX9" fmla="*/ 172123 w 915014"/>
              <a:gd name="connsiteY9" fmla="*/ 935915 h 1021976"/>
              <a:gd name="connsiteX0" fmla="*/ 172123 w 915014"/>
              <a:gd name="connsiteY0" fmla="*/ 935915 h 1021976"/>
              <a:gd name="connsiteX1" fmla="*/ 408791 w 915014"/>
              <a:gd name="connsiteY1" fmla="*/ 1021976 h 1021976"/>
              <a:gd name="connsiteX2" fmla="*/ 693962 w 915014"/>
              <a:gd name="connsiteY2" fmla="*/ 999187 h 1021976"/>
              <a:gd name="connsiteX3" fmla="*/ 913504 w 915014"/>
              <a:gd name="connsiteY3" fmla="*/ 425918 h 1021976"/>
              <a:gd name="connsiteX4" fmla="*/ 344245 w 915014"/>
              <a:gd name="connsiteY4" fmla="*/ 0 h 1021976"/>
              <a:gd name="connsiteX5" fmla="*/ 32273 w 915014"/>
              <a:gd name="connsiteY5" fmla="*/ 268941 h 1021976"/>
              <a:gd name="connsiteX6" fmla="*/ 0 w 915014"/>
              <a:gd name="connsiteY6" fmla="*/ 430306 h 1021976"/>
              <a:gd name="connsiteX7" fmla="*/ 86061 w 915014"/>
              <a:gd name="connsiteY7" fmla="*/ 473336 h 1021976"/>
              <a:gd name="connsiteX8" fmla="*/ 311972 w 915014"/>
              <a:gd name="connsiteY8" fmla="*/ 677731 h 1021976"/>
              <a:gd name="connsiteX9" fmla="*/ 172123 w 915014"/>
              <a:gd name="connsiteY9" fmla="*/ 935915 h 1021976"/>
              <a:gd name="connsiteX0" fmla="*/ 172123 w 915014"/>
              <a:gd name="connsiteY0" fmla="*/ 935915 h 1002917"/>
              <a:gd name="connsiteX1" fmla="*/ 436865 w 915014"/>
              <a:gd name="connsiteY1" fmla="*/ 961818 h 1002917"/>
              <a:gd name="connsiteX2" fmla="*/ 693962 w 915014"/>
              <a:gd name="connsiteY2" fmla="*/ 999187 h 1002917"/>
              <a:gd name="connsiteX3" fmla="*/ 913504 w 915014"/>
              <a:gd name="connsiteY3" fmla="*/ 425918 h 1002917"/>
              <a:gd name="connsiteX4" fmla="*/ 344245 w 915014"/>
              <a:gd name="connsiteY4" fmla="*/ 0 h 1002917"/>
              <a:gd name="connsiteX5" fmla="*/ 32273 w 915014"/>
              <a:gd name="connsiteY5" fmla="*/ 268941 h 1002917"/>
              <a:gd name="connsiteX6" fmla="*/ 0 w 915014"/>
              <a:gd name="connsiteY6" fmla="*/ 430306 h 1002917"/>
              <a:gd name="connsiteX7" fmla="*/ 86061 w 915014"/>
              <a:gd name="connsiteY7" fmla="*/ 473336 h 1002917"/>
              <a:gd name="connsiteX8" fmla="*/ 311972 w 915014"/>
              <a:gd name="connsiteY8" fmla="*/ 677731 h 1002917"/>
              <a:gd name="connsiteX9" fmla="*/ 172123 w 915014"/>
              <a:gd name="connsiteY9" fmla="*/ 935915 h 1002917"/>
              <a:gd name="connsiteX0" fmla="*/ 172123 w 915014"/>
              <a:gd name="connsiteY0" fmla="*/ 935915 h 1002917"/>
              <a:gd name="connsiteX1" fmla="*/ 436865 w 915014"/>
              <a:gd name="connsiteY1" fmla="*/ 961818 h 1002917"/>
              <a:gd name="connsiteX2" fmla="*/ 693962 w 915014"/>
              <a:gd name="connsiteY2" fmla="*/ 999187 h 1002917"/>
              <a:gd name="connsiteX3" fmla="*/ 913504 w 915014"/>
              <a:gd name="connsiteY3" fmla="*/ 425918 h 1002917"/>
              <a:gd name="connsiteX4" fmla="*/ 344245 w 915014"/>
              <a:gd name="connsiteY4" fmla="*/ 0 h 1002917"/>
              <a:gd name="connsiteX5" fmla="*/ 32273 w 915014"/>
              <a:gd name="connsiteY5" fmla="*/ 268941 h 1002917"/>
              <a:gd name="connsiteX6" fmla="*/ 0 w 915014"/>
              <a:gd name="connsiteY6" fmla="*/ 430306 h 1002917"/>
              <a:gd name="connsiteX7" fmla="*/ 86061 w 915014"/>
              <a:gd name="connsiteY7" fmla="*/ 473336 h 1002917"/>
              <a:gd name="connsiteX8" fmla="*/ 311972 w 915014"/>
              <a:gd name="connsiteY8" fmla="*/ 677731 h 1002917"/>
              <a:gd name="connsiteX9" fmla="*/ 172123 w 915014"/>
              <a:gd name="connsiteY9" fmla="*/ 935915 h 1002917"/>
              <a:gd name="connsiteX0" fmla="*/ 172123 w 915014"/>
              <a:gd name="connsiteY0" fmla="*/ 935915 h 1009922"/>
              <a:gd name="connsiteX1" fmla="*/ 436865 w 915014"/>
              <a:gd name="connsiteY1" fmla="*/ 961818 h 1009922"/>
              <a:gd name="connsiteX2" fmla="*/ 693962 w 915014"/>
              <a:gd name="connsiteY2" fmla="*/ 999187 h 1009922"/>
              <a:gd name="connsiteX3" fmla="*/ 913504 w 915014"/>
              <a:gd name="connsiteY3" fmla="*/ 425918 h 1009922"/>
              <a:gd name="connsiteX4" fmla="*/ 344245 w 915014"/>
              <a:gd name="connsiteY4" fmla="*/ 0 h 1009922"/>
              <a:gd name="connsiteX5" fmla="*/ 32273 w 915014"/>
              <a:gd name="connsiteY5" fmla="*/ 268941 h 1009922"/>
              <a:gd name="connsiteX6" fmla="*/ 0 w 915014"/>
              <a:gd name="connsiteY6" fmla="*/ 430306 h 1009922"/>
              <a:gd name="connsiteX7" fmla="*/ 86061 w 915014"/>
              <a:gd name="connsiteY7" fmla="*/ 473336 h 1009922"/>
              <a:gd name="connsiteX8" fmla="*/ 311972 w 915014"/>
              <a:gd name="connsiteY8" fmla="*/ 677731 h 1009922"/>
              <a:gd name="connsiteX9" fmla="*/ 172123 w 915014"/>
              <a:gd name="connsiteY9" fmla="*/ 935915 h 1009922"/>
              <a:gd name="connsiteX0" fmla="*/ 172123 w 915014"/>
              <a:gd name="connsiteY0" fmla="*/ 935915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11972 w 915014"/>
              <a:gd name="connsiteY8" fmla="*/ 677731 h 1004964"/>
              <a:gd name="connsiteX9" fmla="*/ 172123 w 915014"/>
              <a:gd name="connsiteY9" fmla="*/ 935915 h 1004964"/>
              <a:gd name="connsiteX0" fmla="*/ 172123 w 915014"/>
              <a:gd name="connsiteY0" fmla="*/ 935915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11972 w 915014"/>
              <a:gd name="connsiteY8" fmla="*/ 677731 h 1004964"/>
              <a:gd name="connsiteX9" fmla="*/ 172123 w 915014"/>
              <a:gd name="connsiteY9" fmla="*/ 935915 h 1004964"/>
              <a:gd name="connsiteX0" fmla="*/ 172123 w 915014"/>
              <a:gd name="connsiteY0" fmla="*/ 935915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11972 w 915014"/>
              <a:gd name="connsiteY8" fmla="*/ 677731 h 1004964"/>
              <a:gd name="connsiteX9" fmla="*/ 172123 w 915014"/>
              <a:gd name="connsiteY9" fmla="*/ 935915 h 1004964"/>
              <a:gd name="connsiteX0" fmla="*/ 172123 w 915014"/>
              <a:gd name="connsiteY0" fmla="*/ 935915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11972 w 915014"/>
              <a:gd name="connsiteY8" fmla="*/ 677731 h 1004964"/>
              <a:gd name="connsiteX9" fmla="*/ 172123 w 915014"/>
              <a:gd name="connsiteY9" fmla="*/ 935915 h 1004964"/>
              <a:gd name="connsiteX0" fmla="*/ 196186 w 915014"/>
              <a:gd name="connsiteY0" fmla="*/ 923883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11972 w 915014"/>
              <a:gd name="connsiteY8" fmla="*/ 677731 h 1004964"/>
              <a:gd name="connsiteX9" fmla="*/ 196186 w 915014"/>
              <a:gd name="connsiteY9" fmla="*/ 923883 h 1004964"/>
              <a:gd name="connsiteX0" fmla="*/ 196186 w 915014"/>
              <a:gd name="connsiteY0" fmla="*/ 923883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11972 w 915014"/>
              <a:gd name="connsiteY8" fmla="*/ 677731 h 1004964"/>
              <a:gd name="connsiteX9" fmla="*/ 196186 w 915014"/>
              <a:gd name="connsiteY9" fmla="*/ 923883 h 1004964"/>
              <a:gd name="connsiteX0" fmla="*/ 196186 w 915014"/>
              <a:gd name="connsiteY0" fmla="*/ 923883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11972 w 915014"/>
              <a:gd name="connsiteY8" fmla="*/ 677731 h 1004964"/>
              <a:gd name="connsiteX9" fmla="*/ 196186 w 915014"/>
              <a:gd name="connsiteY9" fmla="*/ 923883 h 1004964"/>
              <a:gd name="connsiteX0" fmla="*/ 196186 w 915014"/>
              <a:gd name="connsiteY0" fmla="*/ 923883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11972 w 915014"/>
              <a:gd name="connsiteY8" fmla="*/ 677731 h 1004964"/>
              <a:gd name="connsiteX9" fmla="*/ 196186 w 915014"/>
              <a:gd name="connsiteY9" fmla="*/ 923883 h 1004964"/>
              <a:gd name="connsiteX0" fmla="*/ 196186 w 915014"/>
              <a:gd name="connsiteY0" fmla="*/ 923883 h 1004964"/>
              <a:gd name="connsiteX1" fmla="*/ 440876 w 915014"/>
              <a:gd name="connsiteY1" fmla="*/ 933744 h 1004964"/>
              <a:gd name="connsiteX2" fmla="*/ 693962 w 915014"/>
              <a:gd name="connsiteY2" fmla="*/ 999187 h 1004964"/>
              <a:gd name="connsiteX3" fmla="*/ 913504 w 915014"/>
              <a:gd name="connsiteY3" fmla="*/ 425918 h 1004964"/>
              <a:gd name="connsiteX4" fmla="*/ 344245 w 915014"/>
              <a:gd name="connsiteY4" fmla="*/ 0 h 1004964"/>
              <a:gd name="connsiteX5" fmla="*/ 32273 w 915014"/>
              <a:gd name="connsiteY5" fmla="*/ 268941 h 1004964"/>
              <a:gd name="connsiteX6" fmla="*/ 0 w 915014"/>
              <a:gd name="connsiteY6" fmla="*/ 430306 h 1004964"/>
              <a:gd name="connsiteX7" fmla="*/ 86061 w 915014"/>
              <a:gd name="connsiteY7" fmla="*/ 473336 h 1004964"/>
              <a:gd name="connsiteX8" fmla="*/ 303951 w 915014"/>
              <a:gd name="connsiteY8" fmla="*/ 589500 h 1004964"/>
              <a:gd name="connsiteX9" fmla="*/ 196186 w 915014"/>
              <a:gd name="connsiteY9" fmla="*/ 923883 h 1004964"/>
              <a:gd name="connsiteX0" fmla="*/ 196186 w 915014"/>
              <a:gd name="connsiteY0" fmla="*/ 855704 h 936785"/>
              <a:gd name="connsiteX1" fmla="*/ 440876 w 915014"/>
              <a:gd name="connsiteY1" fmla="*/ 865565 h 936785"/>
              <a:gd name="connsiteX2" fmla="*/ 693962 w 915014"/>
              <a:gd name="connsiteY2" fmla="*/ 931008 h 936785"/>
              <a:gd name="connsiteX3" fmla="*/ 913504 w 915014"/>
              <a:gd name="connsiteY3" fmla="*/ 357739 h 936785"/>
              <a:gd name="connsiteX4" fmla="*/ 336224 w 915014"/>
              <a:gd name="connsiteY4" fmla="*/ 0 h 936785"/>
              <a:gd name="connsiteX5" fmla="*/ 32273 w 915014"/>
              <a:gd name="connsiteY5" fmla="*/ 200762 h 936785"/>
              <a:gd name="connsiteX6" fmla="*/ 0 w 915014"/>
              <a:gd name="connsiteY6" fmla="*/ 362127 h 936785"/>
              <a:gd name="connsiteX7" fmla="*/ 86061 w 915014"/>
              <a:gd name="connsiteY7" fmla="*/ 405157 h 936785"/>
              <a:gd name="connsiteX8" fmla="*/ 303951 w 915014"/>
              <a:gd name="connsiteY8" fmla="*/ 521321 h 936785"/>
              <a:gd name="connsiteX9" fmla="*/ 196186 w 915014"/>
              <a:gd name="connsiteY9" fmla="*/ 855704 h 936785"/>
              <a:gd name="connsiteX0" fmla="*/ 196186 w 915014"/>
              <a:gd name="connsiteY0" fmla="*/ 855704 h 936785"/>
              <a:gd name="connsiteX1" fmla="*/ 440876 w 915014"/>
              <a:gd name="connsiteY1" fmla="*/ 865565 h 936785"/>
              <a:gd name="connsiteX2" fmla="*/ 693962 w 915014"/>
              <a:gd name="connsiteY2" fmla="*/ 931008 h 936785"/>
              <a:gd name="connsiteX3" fmla="*/ 913504 w 915014"/>
              <a:gd name="connsiteY3" fmla="*/ 357739 h 936785"/>
              <a:gd name="connsiteX4" fmla="*/ 336224 w 915014"/>
              <a:gd name="connsiteY4" fmla="*/ 0 h 936785"/>
              <a:gd name="connsiteX5" fmla="*/ 32273 w 915014"/>
              <a:gd name="connsiteY5" fmla="*/ 200762 h 936785"/>
              <a:gd name="connsiteX6" fmla="*/ 0 w 915014"/>
              <a:gd name="connsiteY6" fmla="*/ 362127 h 936785"/>
              <a:gd name="connsiteX7" fmla="*/ 86061 w 915014"/>
              <a:gd name="connsiteY7" fmla="*/ 405157 h 936785"/>
              <a:gd name="connsiteX8" fmla="*/ 303951 w 915014"/>
              <a:gd name="connsiteY8" fmla="*/ 521321 h 936785"/>
              <a:gd name="connsiteX9" fmla="*/ 196186 w 915014"/>
              <a:gd name="connsiteY9" fmla="*/ 855704 h 936785"/>
              <a:gd name="connsiteX0" fmla="*/ 196186 w 915014"/>
              <a:gd name="connsiteY0" fmla="*/ 855704 h 936785"/>
              <a:gd name="connsiteX1" fmla="*/ 440876 w 915014"/>
              <a:gd name="connsiteY1" fmla="*/ 865565 h 936785"/>
              <a:gd name="connsiteX2" fmla="*/ 693962 w 915014"/>
              <a:gd name="connsiteY2" fmla="*/ 931008 h 936785"/>
              <a:gd name="connsiteX3" fmla="*/ 913504 w 915014"/>
              <a:gd name="connsiteY3" fmla="*/ 357739 h 936785"/>
              <a:gd name="connsiteX4" fmla="*/ 336224 w 915014"/>
              <a:gd name="connsiteY4" fmla="*/ 0 h 936785"/>
              <a:gd name="connsiteX5" fmla="*/ 32273 w 915014"/>
              <a:gd name="connsiteY5" fmla="*/ 200762 h 936785"/>
              <a:gd name="connsiteX6" fmla="*/ 0 w 915014"/>
              <a:gd name="connsiteY6" fmla="*/ 362127 h 936785"/>
              <a:gd name="connsiteX7" fmla="*/ 86061 w 915014"/>
              <a:gd name="connsiteY7" fmla="*/ 405157 h 936785"/>
              <a:gd name="connsiteX8" fmla="*/ 303951 w 915014"/>
              <a:gd name="connsiteY8" fmla="*/ 521321 h 936785"/>
              <a:gd name="connsiteX9" fmla="*/ 196186 w 915014"/>
              <a:gd name="connsiteY9" fmla="*/ 855704 h 936785"/>
              <a:gd name="connsiteX0" fmla="*/ 196186 w 915014"/>
              <a:gd name="connsiteY0" fmla="*/ 855704 h 936785"/>
              <a:gd name="connsiteX1" fmla="*/ 440876 w 915014"/>
              <a:gd name="connsiteY1" fmla="*/ 865565 h 936785"/>
              <a:gd name="connsiteX2" fmla="*/ 693962 w 915014"/>
              <a:gd name="connsiteY2" fmla="*/ 931008 h 936785"/>
              <a:gd name="connsiteX3" fmla="*/ 913504 w 915014"/>
              <a:gd name="connsiteY3" fmla="*/ 357739 h 936785"/>
              <a:gd name="connsiteX4" fmla="*/ 336224 w 915014"/>
              <a:gd name="connsiteY4" fmla="*/ 0 h 936785"/>
              <a:gd name="connsiteX5" fmla="*/ 32273 w 915014"/>
              <a:gd name="connsiteY5" fmla="*/ 200762 h 936785"/>
              <a:gd name="connsiteX6" fmla="*/ 0 w 915014"/>
              <a:gd name="connsiteY6" fmla="*/ 362127 h 936785"/>
              <a:gd name="connsiteX7" fmla="*/ 86061 w 915014"/>
              <a:gd name="connsiteY7" fmla="*/ 405157 h 936785"/>
              <a:gd name="connsiteX8" fmla="*/ 303951 w 915014"/>
              <a:gd name="connsiteY8" fmla="*/ 521321 h 936785"/>
              <a:gd name="connsiteX9" fmla="*/ 196186 w 915014"/>
              <a:gd name="connsiteY9" fmla="*/ 855704 h 936785"/>
              <a:gd name="connsiteX0" fmla="*/ 196186 w 915014"/>
              <a:gd name="connsiteY0" fmla="*/ 855704 h 936785"/>
              <a:gd name="connsiteX1" fmla="*/ 440876 w 915014"/>
              <a:gd name="connsiteY1" fmla="*/ 865565 h 936785"/>
              <a:gd name="connsiteX2" fmla="*/ 693962 w 915014"/>
              <a:gd name="connsiteY2" fmla="*/ 931008 h 936785"/>
              <a:gd name="connsiteX3" fmla="*/ 913504 w 915014"/>
              <a:gd name="connsiteY3" fmla="*/ 357739 h 936785"/>
              <a:gd name="connsiteX4" fmla="*/ 336224 w 915014"/>
              <a:gd name="connsiteY4" fmla="*/ 0 h 936785"/>
              <a:gd name="connsiteX5" fmla="*/ 44305 w 915014"/>
              <a:gd name="connsiteY5" fmla="*/ 212793 h 936785"/>
              <a:gd name="connsiteX6" fmla="*/ 0 w 915014"/>
              <a:gd name="connsiteY6" fmla="*/ 362127 h 936785"/>
              <a:gd name="connsiteX7" fmla="*/ 86061 w 915014"/>
              <a:gd name="connsiteY7" fmla="*/ 405157 h 936785"/>
              <a:gd name="connsiteX8" fmla="*/ 303951 w 915014"/>
              <a:gd name="connsiteY8" fmla="*/ 521321 h 936785"/>
              <a:gd name="connsiteX9" fmla="*/ 196186 w 915014"/>
              <a:gd name="connsiteY9" fmla="*/ 855704 h 936785"/>
              <a:gd name="connsiteX0" fmla="*/ 196186 w 915014"/>
              <a:gd name="connsiteY0" fmla="*/ 855704 h 936785"/>
              <a:gd name="connsiteX1" fmla="*/ 440876 w 915014"/>
              <a:gd name="connsiteY1" fmla="*/ 865565 h 936785"/>
              <a:gd name="connsiteX2" fmla="*/ 693962 w 915014"/>
              <a:gd name="connsiteY2" fmla="*/ 931008 h 936785"/>
              <a:gd name="connsiteX3" fmla="*/ 913504 w 915014"/>
              <a:gd name="connsiteY3" fmla="*/ 357739 h 936785"/>
              <a:gd name="connsiteX4" fmla="*/ 336224 w 915014"/>
              <a:gd name="connsiteY4" fmla="*/ 0 h 936785"/>
              <a:gd name="connsiteX5" fmla="*/ 44305 w 915014"/>
              <a:gd name="connsiteY5" fmla="*/ 212793 h 936785"/>
              <a:gd name="connsiteX6" fmla="*/ 0 w 915014"/>
              <a:gd name="connsiteY6" fmla="*/ 362127 h 936785"/>
              <a:gd name="connsiteX7" fmla="*/ 86061 w 915014"/>
              <a:gd name="connsiteY7" fmla="*/ 405157 h 936785"/>
              <a:gd name="connsiteX8" fmla="*/ 303951 w 915014"/>
              <a:gd name="connsiteY8" fmla="*/ 521321 h 936785"/>
              <a:gd name="connsiteX9" fmla="*/ 196186 w 915014"/>
              <a:gd name="connsiteY9" fmla="*/ 855704 h 936785"/>
              <a:gd name="connsiteX0" fmla="*/ 196186 w 915014"/>
              <a:gd name="connsiteY0" fmla="*/ 855704 h 936785"/>
              <a:gd name="connsiteX1" fmla="*/ 440876 w 915014"/>
              <a:gd name="connsiteY1" fmla="*/ 865565 h 936785"/>
              <a:gd name="connsiteX2" fmla="*/ 693962 w 915014"/>
              <a:gd name="connsiteY2" fmla="*/ 931008 h 936785"/>
              <a:gd name="connsiteX3" fmla="*/ 913504 w 915014"/>
              <a:gd name="connsiteY3" fmla="*/ 357739 h 936785"/>
              <a:gd name="connsiteX4" fmla="*/ 336224 w 915014"/>
              <a:gd name="connsiteY4" fmla="*/ 0 h 936785"/>
              <a:gd name="connsiteX5" fmla="*/ 44305 w 915014"/>
              <a:gd name="connsiteY5" fmla="*/ 212793 h 936785"/>
              <a:gd name="connsiteX6" fmla="*/ 0 w 915014"/>
              <a:gd name="connsiteY6" fmla="*/ 362127 h 936785"/>
              <a:gd name="connsiteX7" fmla="*/ 303951 w 915014"/>
              <a:gd name="connsiteY7" fmla="*/ 521321 h 936785"/>
              <a:gd name="connsiteX8" fmla="*/ 196186 w 915014"/>
              <a:gd name="connsiteY8" fmla="*/ 855704 h 936785"/>
              <a:gd name="connsiteX0" fmla="*/ 196186 w 915014"/>
              <a:gd name="connsiteY0" fmla="*/ 855704 h 936785"/>
              <a:gd name="connsiteX1" fmla="*/ 440876 w 915014"/>
              <a:gd name="connsiteY1" fmla="*/ 865565 h 936785"/>
              <a:gd name="connsiteX2" fmla="*/ 693962 w 915014"/>
              <a:gd name="connsiteY2" fmla="*/ 931008 h 936785"/>
              <a:gd name="connsiteX3" fmla="*/ 913504 w 915014"/>
              <a:gd name="connsiteY3" fmla="*/ 357739 h 936785"/>
              <a:gd name="connsiteX4" fmla="*/ 336224 w 915014"/>
              <a:gd name="connsiteY4" fmla="*/ 0 h 936785"/>
              <a:gd name="connsiteX5" fmla="*/ 44305 w 915014"/>
              <a:gd name="connsiteY5" fmla="*/ 212793 h 936785"/>
              <a:gd name="connsiteX6" fmla="*/ 0 w 915014"/>
              <a:gd name="connsiteY6" fmla="*/ 362127 h 936785"/>
              <a:gd name="connsiteX7" fmla="*/ 303951 w 915014"/>
              <a:gd name="connsiteY7" fmla="*/ 521321 h 936785"/>
              <a:gd name="connsiteX8" fmla="*/ 196186 w 915014"/>
              <a:gd name="connsiteY8" fmla="*/ 855704 h 936785"/>
              <a:gd name="connsiteX0" fmla="*/ 157213 w 876041"/>
              <a:gd name="connsiteY0" fmla="*/ 855704 h 936785"/>
              <a:gd name="connsiteX1" fmla="*/ 401903 w 876041"/>
              <a:gd name="connsiteY1" fmla="*/ 865565 h 936785"/>
              <a:gd name="connsiteX2" fmla="*/ 654989 w 876041"/>
              <a:gd name="connsiteY2" fmla="*/ 931008 h 936785"/>
              <a:gd name="connsiteX3" fmla="*/ 874531 w 876041"/>
              <a:gd name="connsiteY3" fmla="*/ 357739 h 936785"/>
              <a:gd name="connsiteX4" fmla="*/ 297251 w 876041"/>
              <a:gd name="connsiteY4" fmla="*/ 0 h 936785"/>
              <a:gd name="connsiteX5" fmla="*/ 5332 w 876041"/>
              <a:gd name="connsiteY5" fmla="*/ 212793 h 936785"/>
              <a:gd name="connsiteX6" fmla="*/ 5143 w 876041"/>
              <a:gd name="connsiteY6" fmla="*/ 362127 h 936785"/>
              <a:gd name="connsiteX7" fmla="*/ 264978 w 876041"/>
              <a:gd name="connsiteY7" fmla="*/ 521321 h 936785"/>
              <a:gd name="connsiteX8" fmla="*/ 157213 w 876041"/>
              <a:gd name="connsiteY8" fmla="*/ 855704 h 936785"/>
              <a:gd name="connsiteX0" fmla="*/ 191739 w 910567"/>
              <a:gd name="connsiteY0" fmla="*/ 855704 h 936785"/>
              <a:gd name="connsiteX1" fmla="*/ 436429 w 910567"/>
              <a:gd name="connsiteY1" fmla="*/ 865565 h 936785"/>
              <a:gd name="connsiteX2" fmla="*/ 689515 w 910567"/>
              <a:gd name="connsiteY2" fmla="*/ 931008 h 936785"/>
              <a:gd name="connsiteX3" fmla="*/ 909057 w 910567"/>
              <a:gd name="connsiteY3" fmla="*/ 357739 h 936785"/>
              <a:gd name="connsiteX4" fmla="*/ 331777 w 910567"/>
              <a:gd name="connsiteY4" fmla="*/ 0 h 936785"/>
              <a:gd name="connsiteX5" fmla="*/ 39858 w 910567"/>
              <a:gd name="connsiteY5" fmla="*/ 212793 h 936785"/>
              <a:gd name="connsiteX6" fmla="*/ 39669 w 910567"/>
              <a:gd name="connsiteY6" fmla="*/ 362127 h 936785"/>
              <a:gd name="connsiteX7" fmla="*/ 299504 w 910567"/>
              <a:gd name="connsiteY7" fmla="*/ 521321 h 936785"/>
              <a:gd name="connsiteX8" fmla="*/ 191739 w 910567"/>
              <a:gd name="connsiteY8" fmla="*/ 855704 h 93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0567" h="936785">
                <a:moveTo>
                  <a:pt x="191739" y="855704"/>
                </a:moveTo>
                <a:cubicBezTo>
                  <a:pt x="243891" y="904443"/>
                  <a:pt x="300055" y="965215"/>
                  <a:pt x="436429" y="865565"/>
                </a:cubicBezTo>
                <a:cubicBezTo>
                  <a:pt x="543517" y="918127"/>
                  <a:pt x="666648" y="950636"/>
                  <a:pt x="689515" y="931008"/>
                </a:cubicBezTo>
                <a:cubicBezTo>
                  <a:pt x="737295" y="900339"/>
                  <a:pt x="929456" y="420492"/>
                  <a:pt x="909057" y="357739"/>
                </a:cubicBezTo>
                <a:cubicBezTo>
                  <a:pt x="890420" y="299988"/>
                  <a:pt x="426615" y="13635"/>
                  <a:pt x="331777" y="0"/>
                </a:cubicBezTo>
                <a:cubicBezTo>
                  <a:pt x="254524" y="10773"/>
                  <a:pt x="77006" y="169935"/>
                  <a:pt x="39858" y="212793"/>
                </a:cubicBezTo>
                <a:cubicBezTo>
                  <a:pt x="25090" y="262571"/>
                  <a:pt x="-41816" y="304328"/>
                  <a:pt x="39669" y="362127"/>
                </a:cubicBezTo>
                <a:lnTo>
                  <a:pt x="299504" y="521321"/>
                </a:lnTo>
                <a:cubicBezTo>
                  <a:pt x="329088" y="587329"/>
                  <a:pt x="186218" y="797717"/>
                  <a:pt x="191739" y="855704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Frihandsfigur 8"/>
          <p:cNvSpPr/>
          <p:nvPr/>
        </p:nvSpPr>
        <p:spPr>
          <a:xfrm>
            <a:off x="4736609" y="3637106"/>
            <a:ext cx="553689" cy="878805"/>
          </a:xfrm>
          <a:custGeom>
            <a:avLst/>
            <a:gdLst>
              <a:gd name="connsiteX0" fmla="*/ 656216 w 656216"/>
              <a:gd name="connsiteY0" fmla="*/ 290456 h 946673"/>
              <a:gd name="connsiteX1" fmla="*/ 301214 w 656216"/>
              <a:gd name="connsiteY1" fmla="*/ 946673 h 946673"/>
              <a:gd name="connsiteX2" fmla="*/ 0 w 656216"/>
              <a:gd name="connsiteY2" fmla="*/ 656216 h 946673"/>
              <a:gd name="connsiteX3" fmla="*/ 215153 w 656216"/>
              <a:gd name="connsiteY3" fmla="*/ 0 h 946673"/>
              <a:gd name="connsiteX4" fmla="*/ 656216 w 656216"/>
              <a:gd name="connsiteY4" fmla="*/ 290456 h 946673"/>
              <a:gd name="connsiteX0" fmla="*/ 656216 w 656216"/>
              <a:gd name="connsiteY0" fmla="*/ 290456 h 946673"/>
              <a:gd name="connsiteX1" fmla="*/ 301214 w 656216"/>
              <a:gd name="connsiteY1" fmla="*/ 946673 h 946673"/>
              <a:gd name="connsiteX2" fmla="*/ 0 w 656216"/>
              <a:gd name="connsiteY2" fmla="*/ 656216 h 946673"/>
              <a:gd name="connsiteX3" fmla="*/ 215153 w 656216"/>
              <a:gd name="connsiteY3" fmla="*/ 0 h 946673"/>
              <a:gd name="connsiteX4" fmla="*/ 656216 w 656216"/>
              <a:gd name="connsiteY4" fmla="*/ 290456 h 946673"/>
              <a:gd name="connsiteX0" fmla="*/ 656216 w 656216"/>
              <a:gd name="connsiteY0" fmla="*/ 290456 h 946673"/>
              <a:gd name="connsiteX1" fmla="*/ 301214 w 656216"/>
              <a:gd name="connsiteY1" fmla="*/ 946673 h 946673"/>
              <a:gd name="connsiteX2" fmla="*/ 0 w 656216"/>
              <a:gd name="connsiteY2" fmla="*/ 656216 h 946673"/>
              <a:gd name="connsiteX3" fmla="*/ 215153 w 656216"/>
              <a:gd name="connsiteY3" fmla="*/ 0 h 946673"/>
              <a:gd name="connsiteX4" fmla="*/ 656216 w 656216"/>
              <a:gd name="connsiteY4" fmla="*/ 290456 h 946673"/>
              <a:gd name="connsiteX0" fmla="*/ 656216 w 656216"/>
              <a:gd name="connsiteY0" fmla="*/ 290456 h 874484"/>
              <a:gd name="connsiteX1" fmla="*/ 345330 w 656216"/>
              <a:gd name="connsiteY1" fmla="*/ 874484 h 874484"/>
              <a:gd name="connsiteX2" fmla="*/ 0 w 656216"/>
              <a:gd name="connsiteY2" fmla="*/ 656216 h 874484"/>
              <a:gd name="connsiteX3" fmla="*/ 215153 w 656216"/>
              <a:gd name="connsiteY3" fmla="*/ 0 h 874484"/>
              <a:gd name="connsiteX4" fmla="*/ 656216 w 656216"/>
              <a:gd name="connsiteY4" fmla="*/ 290456 h 874484"/>
              <a:gd name="connsiteX0" fmla="*/ 656216 w 656216"/>
              <a:gd name="connsiteY0" fmla="*/ 290456 h 874484"/>
              <a:gd name="connsiteX1" fmla="*/ 345330 w 656216"/>
              <a:gd name="connsiteY1" fmla="*/ 874484 h 874484"/>
              <a:gd name="connsiteX2" fmla="*/ 0 w 656216"/>
              <a:gd name="connsiteY2" fmla="*/ 656216 h 874484"/>
              <a:gd name="connsiteX3" fmla="*/ 215153 w 656216"/>
              <a:gd name="connsiteY3" fmla="*/ 0 h 874484"/>
              <a:gd name="connsiteX4" fmla="*/ 656216 w 656216"/>
              <a:gd name="connsiteY4" fmla="*/ 290456 h 874484"/>
              <a:gd name="connsiteX0" fmla="*/ 656216 w 656216"/>
              <a:gd name="connsiteY0" fmla="*/ 290456 h 874484"/>
              <a:gd name="connsiteX1" fmla="*/ 345330 w 656216"/>
              <a:gd name="connsiteY1" fmla="*/ 874484 h 874484"/>
              <a:gd name="connsiteX2" fmla="*/ 0 w 656216"/>
              <a:gd name="connsiteY2" fmla="*/ 656216 h 874484"/>
              <a:gd name="connsiteX3" fmla="*/ 215153 w 656216"/>
              <a:gd name="connsiteY3" fmla="*/ 0 h 874484"/>
              <a:gd name="connsiteX4" fmla="*/ 656216 w 656216"/>
              <a:gd name="connsiteY4" fmla="*/ 290456 h 874484"/>
              <a:gd name="connsiteX0" fmla="*/ 656216 w 656216"/>
              <a:gd name="connsiteY0" fmla="*/ 226288 h 810316"/>
              <a:gd name="connsiteX1" fmla="*/ 345330 w 656216"/>
              <a:gd name="connsiteY1" fmla="*/ 810316 h 810316"/>
              <a:gd name="connsiteX2" fmla="*/ 0 w 656216"/>
              <a:gd name="connsiteY2" fmla="*/ 592048 h 810316"/>
              <a:gd name="connsiteX3" fmla="*/ 267290 w 656216"/>
              <a:gd name="connsiteY3" fmla="*/ 0 h 810316"/>
              <a:gd name="connsiteX4" fmla="*/ 656216 w 656216"/>
              <a:gd name="connsiteY4" fmla="*/ 226288 h 810316"/>
              <a:gd name="connsiteX0" fmla="*/ 656216 w 656216"/>
              <a:gd name="connsiteY0" fmla="*/ 226516 h 810544"/>
              <a:gd name="connsiteX1" fmla="*/ 345330 w 656216"/>
              <a:gd name="connsiteY1" fmla="*/ 810544 h 810544"/>
              <a:gd name="connsiteX2" fmla="*/ 0 w 656216"/>
              <a:gd name="connsiteY2" fmla="*/ 592276 h 810544"/>
              <a:gd name="connsiteX3" fmla="*/ 267290 w 656216"/>
              <a:gd name="connsiteY3" fmla="*/ 228 h 810544"/>
              <a:gd name="connsiteX4" fmla="*/ 656216 w 656216"/>
              <a:gd name="connsiteY4" fmla="*/ 226516 h 810544"/>
              <a:gd name="connsiteX0" fmla="*/ 656216 w 656216"/>
              <a:gd name="connsiteY0" fmla="*/ 226516 h 810544"/>
              <a:gd name="connsiteX1" fmla="*/ 345330 w 656216"/>
              <a:gd name="connsiteY1" fmla="*/ 810544 h 810544"/>
              <a:gd name="connsiteX2" fmla="*/ 0 w 656216"/>
              <a:gd name="connsiteY2" fmla="*/ 592276 h 810544"/>
              <a:gd name="connsiteX3" fmla="*/ 267290 w 656216"/>
              <a:gd name="connsiteY3" fmla="*/ 228 h 810544"/>
              <a:gd name="connsiteX4" fmla="*/ 656216 w 656216"/>
              <a:gd name="connsiteY4" fmla="*/ 226516 h 810544"/>
              <a:gd name="connsiteX0" fmla="*/ 656216 w 656216"/>
              <a:gd name="connsiteY0" fmla="*/ 214501 h 798529"/>
              <a:gd name="connsiteX1" fmla="*/ 345330 w 656216"/>
              <a:gd name="connsiteY1" fmla="*/ 798529 h 798529"/>
              <a:gd name="connsiteX2" fmla="*/ 0 w 656216"/>
              <a:gd name="connsiteY2" fmla="*/ 580261 h 798529"/>
              <a:gd name="connsiteX3" fmla="*/ 291353 w 656216"/>
              <a:gd name="connsiteY3" fmla="*/ 245 h 798529"/>
              <a:gd name="connsiteX4" fmla="*/ 656216 w 656216"/>
              <a:gd name="connsiteY4" fmla="*/ 214501 h 798529"/>
              <a:gd name="connsiteX0" fmla="*/ 656360 w 656360"/>
              <a:gd name="connsiteY0" fmla="*/ 214501 h 798529"/>
              <a:gd name="connsiteX1" fmla="*/ 345474 w 656360"/>
              <a:gd name="connsiteY1" fmla="*/ 798529 h 798529"/>
              <a:gd name="connsiteX2" fmla="*/ 144 w 656360"/>
              <a:gd name="connsiteY2" fmla="*/ 580261 h 798529"/>
              <a:gd name="connsiteX3" fmla="*/ 291497 w 656360"/>
              <a:gd name="connsiteY3" fmla="*/ 245 h 798529"/>
              <a:gd name="connsiteX4" fmla="*/ 656360 w 656360"/>
              <a:gd name="connsiteY4" fmla="*/ 214501 h 798529"/>
              <a:gd name="connsiteX0" fmla="*/ 656360 w 656360"/>
              <a:gd name="connsiteY0" fmla="*/ 214501 h 798529"/>
              <a:gd name="connsiteX1" fmla="*/ 345474 w 656360"/>
              <a:gd name="connsiteY1" fmla="*/ 798529 h 798529"/>
              <a:gd name="connsiteX2" fmla="*/ 144 w 656360"/>
              <a:gd name="connsiteY2" fmla="*/ 580261 h 798529"/>
              <a:gd name="connsiteX3" fmla="*/ 291497 w 656360"/>
              <a:gd name="connsiteY3" fmla="*/ 245 h 798529"/>
              <a:gd name="connsiteX4" fmla="*/ 656360 w 656360"/>
              <a:gd name="connsiteY4" fmla="*/ 214501 h 798529"/>
              <a:gd name="connsiteX0" fmla="*/ 608266 w 608266"/>
              <a:gd name="connsiteY0" fmla="*/ 214501 h 798529"/>
              <a:gd name="connsiteX1" fmla="*/ 297380 w 608266"/>
              <a:gd name="connsiteY1" fmla="*/ 798529 h 798529"/>
              <a:gd name="connsiteX2" fmla="*/ 176 w 608266"/>
              <a:gd name="connsiteY2" fmla="*/ 580261 h 798529"/>
              <a:gd name="connsiteX3" fmla="*/ 243403 w 608266"/>
              <a:gd name="connsiteY3" fmla="*/ 245 h 798529"/>
              <a:gd name="connsiteX4" fmla="*/ 608266 w 608266"/>
              <a:gd name="connsiteY4" fmla="*/ 214501 h 798529"/>
              <a:gd name="connsiteX0" fmla="*/ 615910 w 615910"/>
              <a:gd name="connsiteY0" fmla="*/ 214501 h 798529"/>
              <a:gd name="connsiteX1" fmla="*/ 305024 w 615910"/>
              <a:gd name="connsiteY1" fmla="*/ 798529 h 798529"/>
              <a:gd name="connsiteX2" fmla="*/ 7820 w 615910"/>
              <a:gd name="connsiteY2" fmla="*/ 580261 h 798529"/>
              <a:gd name="connsiteX3" fmla="*/ 100346 w 615910"/>
              <a:gd name="connsiteY3" fmla="*/ 275688 h 798529"/>
              <a:gd name="connsiteX4" fmla="*/ 251047 w 615910"/>
              <a:gd name="connsiteY4" fmla="*/ 245 h 798529"/>
              <a:gd name="connsiteX5" fmla="*/ 615910 w 615910"/>
              <a:gd name="connsiteY5" fmla="*/ 214501 h 798529"/>
              <a:gd name="connsiteX0" fmla="*/ 615910 w 615910"/>
              <a:gd name="connsiteY0" fmla="*/ 214501 h 798529"/>
              <a:gd name="connsiteX1" fmla="*/ 305024 w 615910"/>
              <a:gd name="connsiteY1" fmla="*/ 798529 h 798529"/>
              <a:gd name="connsiteX2" fmla="*/ 7820 w 615910"/>
              <a:gd name="connsiteY2" fmla="*/ 580261 h 798529"/>
              <a:gd name="connsiteX3" fmla="*/ 100346 w 615910"/>
              <a:gd name="connsiteY3" fmla="*/ 275688 h 798529"/>
              <a:gd name="connsiteX4" fmla="*/ 251047 w 615910"/>
              <a:gd name="connsiteY4" fmla="*/ 245 h 798529"/>
              <a:gd name="connsiteX5" fmla="*/ 615910 w 615910"/>
              <a:gd name="connsiteY5" fmla="*/ 214501 h 798529"/>
              <a:gd name="connsiteX0" fmla="*/ 615132 w 615132"/>
              <a:gd name="connsiteY0" fmla="*/ 214501 h 798529"/>
              <a:gd name="connsiteX1" fmla="*/ 304246 w 615132"/>
              <a:gd name="connsiteY1" fmla="*/ 798529 h 798529"/>
              <a:gd name="connsiteX2" fmla="*/ 7042 w 615132"/>
              <a:gd name="connsiteY2" fmla="*/ 580261 h 798529"/>
              <a:gd name="connsiteX3" fmla="*/ 99568 w 615132"/>
              <a:gd name="connsiteY3" fmla="*/ 275688 h 798529"/>
              <a:gd name="connsiteX4" fmla="*/ 250269 w 615132"/>
              <a:gd name="connsiteY4" fmla="*/ 245 h 798529"/>
              <a:gd name="connsiteX5" fmla="*/ 615132 w 615132"/>
              <a:gd name="connsiteY5" fmla="*/ 214501 h 798529"/>
              <a:gd name="connsiteX0" fmla="*/ 615132 w 615132"/>
              <a:gd name="connsiteY0" fmla="*/ 214501 h 798529"/>
              <a:gd name="connsiteX1" fmla="*/ 304246 w 615132"/>
              <a:gd name="connsiteY1" fmla="*/ 798529 h 798529"/>
              <a:gd name="connsiteX2" fmla="*/ 7042 w 615132"/>
              <a:gd name="connsiteY2" fmla="*/ 580261 h 798529"/>
              <a:gd name="connsiteX3" fmla="*/ 99568 w 615132"/>
              <a:gd name="connsiteY3" fmla="*/ 405042 h 798529"/>
              <a:gd name="connsiteX4" fmla="*/ 250269 w 615132"/>
              <a:gd name="connsiteY4" fmla="*/ 245 h 798529"/>
              <a:gd name="connsiteX5" fmla="*/ 615132 w 615132"/>
              <a:gd name="connsiteY5" fmla="*/ 214501 h 798529"/>
              <a:gd name="connsiteX0" fmla="*/ 615132 w 615132"/>
              <a:gd name="connsiteY0" fmla="*/ 263511 h 847539"/>
              <a:gd name="connsiteX1" fmla="*/ 304246 w 615132"/>
              <a:gd name="connsiteY1" fmla="*/ 847539 h 847539"/>
              <a:gd name="connsiteX2" fmla="*/ 7042 w 615132"/>
              <a:gd name="connsiteY2" fmla="*/ 629271 h 847539"/>
              <a:gd name="connsiteX3" fmla="*/ 99568 w 615132"/>
              <a:gd name="connsiteY3" fmla="*/ 454052 h 847539"/>
              <a:gd name="connsiteX4" fmla="*/ 125376 w 615132"/>
              <a:gd name="connsiteY4" fmla="*/ 190 h 847539"/>
              <a:gd name="connsiteX5" fmla="*/ 615132 w 615132"/>
              <a:gd name="connsiteY5" fmla="*/ 263511 h 847539"/>
              <a:gd name="connsiteX0" fmla="*/ 615132 w 615132"/>
              <a:gd name="connsiteY0" fmla="*/ 263511 h 847539"/>
              <a:gd name="connsiteX1" fmla="*/ 304246 w 615132"/>
              <a:gd name="connsiteY1" fmla="*/ 847539 h 847539"/>
              <a:gd name="connsiteX2" fmla="*/ 7042 w 615132"/>
              <a:gd name="connsiteY2" fmla="*/ 629271 h 847539"/>
              <a:gd name="connsiteX3" fmla="*/ 99568 w 615132"/>
              <a:gd name="connsiteY3" fmla="*/ 454052 h 847539"/>
              <a:gd name="connsiteX4" fmla="*/ 125376 w 615132"/>
              <a:gd name="connsiteY4" fmla="*/ 190 h 847539"/>
              <a:gd name="connsiteX5" fmla="*/ 615132 w 615132"/>
              <a:gd name="connsiteY5" fmla="*/ 263511 h 847539"/>
              <a:gd name="connsiteX0" fmla="*/ 646033 w 646033"/>
              <a:gd name="connsiteY0" fmla="*/ 263511 h 847539"/>
              <a:gd name="connsiteX1" fmla="*/ 335147 w 646033"/>
              <a:gd name="connsiteY1" fmla="*/ 847539 h 847539"/>
              <a:gd name="connsiteX2" fmla="*/ 37943 w 646033"/>
              <a:gd name="connsiteY2" fmla="*/ 629271 h 847539"/>
              <a:gd name="connsiteX3" fmla="*/ 130469 w 646033"/>
              <a:gd name="connsiteY3" fmla="*/ 454052 h 847539"/>
              <a:gd name="connsiteX4" fmla="*/ 156277 w 646033"/>
              <a:gd name="connsiteY4" fmla="*/ 190 h 847539"/>
              <a:gd name="connsiteX5" fmla="*/ 646033 w 646033"/>
              <a:gd name="connsiteY5" fmla="*/ 263511 h 847539"/>
              <a:gd name="connsiteX0" fmla="*/ 646033 w 646033"/>
              <a:gd name="connsiteY0" fmla="*/ 263511 h 847539"/>
              <a:gd name="connsiteX1" fmla="*/ 335147 w 646033"/>
              <a:gd name="connsiteY1" fmla="*/ 847539 h 847539"/>
              <a:gd name="connsiteX2" fmla="*/ 78087 w 646033"/>
              <a:gd name="connsiteY2" fmla="*/ 682797 h 847539"/>
              <a:gd name="connsiteX3" fmla="*/ 130469 w 646033"/>
              <a:gd name="connsiteY3" fmla="*/ 454052 h 847539"/>
              <a:gd name="connsiteX4" fmla="*/ 156277 w 646033"/>
              <a:gd name="connsiteY4" fmla="*/ 190 h 847539"/>
              <a:gd name="connsiteX5" fmla="*/ 646033 w 646033"/>
              <a:gd name="connsiteY5" fmla="*/ 263511 h 847539"/>
              <a:gd name="connsiteX0" fmla="*/ 570205 w 570205"/>
              <a:gd name="connsiteY0" fmla="*/ 241230 h 847560"/>
              <a:gd name="connsiteX1" fmla="*/ 335147 w 570205"/>
              <a:gd name="connsiteY1" fmla="*/ 847560 h 847560"/>
              <a:gd name="connsiteX2" fmla="*/ 78087 w 570205"/>
              <a:gd name="connsiteY2" fmla="*/ 682818 h 847560"/>
              <a:gd name="connsiteX3" fmla="*/ 130469 w 570205"/>
              <a:gd name="connsiteY3" fmla="*/ 454073 h 847560"/>
              <a:gd name="connsiteX4" fmla="*/ 156277 w 570205"/>
              <a:gd name="connsiteY4" fmla="*/ 211 h 847560"/>
              <a:gd name="connsiteX5" fmla="*/ 570205 w 570205"/>
              <a:gd name="connsiteY5" fmla="*/ 241230 h 847560"/>
              <a:gd name="connsiteX0" fmla="*/ 570205 w 570205"/>
              <a:gd name="connsiteY0" fmla="*/ 241230 h 847560"/>
              <a:gd name="connsiteX1" fmla="*/ 335147 w 570205"/>
              <a:gd name="connsiteY1" fmla="*/ 847560 h 847560"/>
              <a:gd name="connsiteX2" fmla="*/ 78087 w 570205"/>
              <a:gd name="connsiteY2" fmla="*/ 682818 h 847560"/>
              <a:gd name="connsiteX3" fmla="*/ 130469 w 570205"/>
              <a:gd name="connsiteY3" fmla="*/ 454073 h 847560"/>
              <a:gd name="connsiteX4" fmla="*/ 156277 w 570205"/>
              <a:gd name="connsiteY4" fmla="*/ 211 h 847560"/>
              <a:gd name="connsiteX5" fmla="*/ 570205 w 570205"/>
              <a:gd name="connsiteY5" fmla="*/ 241230 h 847560"/>
              <a:gd name="connsiteX0" fmla="*/ 570205 w 570205"/>
              <a:gd name="connsiteY0" fmla="*/ 241230 h 878784"/>
              <a:gd name="connsiteX1" fmla="*/ 352989 w 570205"/>
              <a:gd name="connsiteY1" fmla="*/ 878784 h 878784"/>
              <a:gd name="connsiteX2" fmla="*/ 78087 w 570205"/>
              <a:gd name="connsiteY2" fmla="*/ 682818 h 878784"/>
              <a:gd name="connsiteX3" fmla="*/ 130469 w 570205"/>
              <a:gd name="connsiteY3" fmla="*/ 454073 h 878784"/>
              <a:gd name="connsiteX4" fmla="*/ 156277 w 570205"/>
              <a:gd name="connsiteY4" fmla="*/ 211 h 878784"/>
              <a:gd name="connsiteX5" fmla="*/ 570205 w 570205"/>
              <a:gd name="connsiteY5" fmla="*/ 241230 h 878784"/>
              <a:gd name="connsiteX0" fmla="*/ 570205 w 570205"/>
              <a:gd name="connsiteY0" fmla="*/ 241230 h 878784"/>
              <a:gd name="connsiteX1" fmla="*/ 352989 w 570205"/>
              <a:gd name="connsiteY1" fmla="*/ 878784 h 878784"/>
              <a:gd name="connsiteX2" fmla="*/ 78087 w 570205"/>
              <a:gd name="connsiteY2" fmla="*/ 682818 h 878784"/>
              <a:gd name="connsiteX3" fmla="*/ 130469 w 570205"/>
              <a:gd name="connsiteY3" fmla="*/ 454073 h 878784"/>
              <a:gd name="connsiteX4" fmla="*/ 156277 w 570205"/>
              <a:gd name="connsiteY4" fmla="*/ 211 h 878784"/>
              <a:gd name="connsiteX5" fmla="*/ 570205 w 570205"/>
              <a:gd name="connsiteY5" fmla="*/ 241230 h 878784"/>
              <a:gd name="connsiteX0" fmla="*/ 570205 w 579598"/>
              <a:gd name="connsiteY0" fmla="*/ 241230 h 878784"/>
              <a:gd name="connsiteX1" fmla="*/ 438243 w 579598"/>
              <a:gd name="connsiteY1" fmla="*/ 516520 h 878784"/>
              <a:gd name="connsiteX2" fmla="*/ 352989 w 579598"/>
              <a:gd name="connsiteY2" fmla="*/ 878784 h 878784"/>
              <a:gd name="connsiteX3" fmla="*/ 78087 w 579598"/>
              <a:gd name="connsiteY3" fmla="*/ 682818 h 878784"/>
              <a:gd name="connsiteX4" fmla="*/ 130469 w 579598"/>
              <a:gd name="connsiteY4" fmla="*/ 454073 h 878784"/>
              <a:gd name="connsiteX5" fmla="*/ 156277 w 579598"/>
              <a:gd name="connsiteY5" fmla="*/ 211 h 878784"/>
              <a:gd name="connsiteX6" fmla="*/ 570205 w 579598"/>
              <a:gd name="connsiteY6" fmla="*/ 241230 h 878784"/>
              <a:gd name="connsiteX0" fmla="*/ 570205 w 578033"/>
              <a:gd name="connsiteY0" fmla="*/ 241230 h 878784"/>
              <a:gd name="connsiteX1" fmla="*/ 402560 w 578033"/>
              <a:gd name="connsiteY1" fmla="*/ 543283 h 878784"/>
              <a:gd name="connsiteX2" fmla="*/ 352989 w 578033"/>
              <a:gd name="connsiteY2" fmla="*/ 878784 h 878784"/>
              <a:gd name="connsiteX3" fmla="*/ 78087 w 578033"/>
              <a:gd name="connsiteY3" fmla="*/ 682818 h 878784"/>
              <a:gd name="connsiteX4" fmla="*/ 130469 w 578033"/>
              <a:gd name="connsiteY4" fmla="*/ 454073 h 878784"/>
              <a:gd name="connsiteX5" fmla="*/ 156277 w 578033"/>
              <a:gd name="connsiteY5" fmla="*/ 211 h 878784"/>
              <a:gd name="connsiteX6" fmla="*/ 570205 w 578033"/>
              <a:gd name="connsiteY6" fmla="*/ 241230 h 878784"/>
              <a:gd name="connsiteX0" fmla="*/ 570205 w 578033"/>
              <a:gd name="connsiteY0" fmla="*/ 241230 h 878784"/>
              <a:gd name="connsiteX1" fmla="*/ 402560 w 578033"/>
              <a:gd name="connsiteY1" fmla="*/ 543283 h 878784"/>
              <a:gd name="connsiteX2" fmla="*/ 352989 w 578033"/>
              <a:gd name="connsiteY2" fmla="*/ 878784 h 878784"/>
              <a:gd name="connsiteX3" fmla="*/ 78087 w 578033"/>
              <a:gd name="connsiteY3" fmla="*/ 682818 h 878784"/>
              <a:gd name="connsiteX4" fmla="*/ 130469 w 578033"/>
              <a:gd name="connsiteY4" fmla="*/ 454073 h 878784"/>
              <a:gd name="connsiteX5" fmla="*/ 156277 w 578033"/>
              <a:gd name="connsiteY5" fmla="*/ 211 h 878784"/>
              <a:gd name="connsiteX6" fmla="*/ 570205 w 578033"/>
              <a:gd name="connsiteY6" fmla="*/ 241230 h 878784"/>
              <a:gd name="connsiteX0" fmla="*/ 552363 w 560903"/>
              <a:gd name="connsiteY0" fmla="*/ 223410 h 878805"/>
              <a:gd name="connsiteX1" fmla="*/ 402560 w 560903"/>
              <a:gd name="connsiteY1" fmla="*/ 543304 h 878805"/>
              <a:gd name="connsiteX2" fmla="*/ 352989 w 560903"/>
              <a:gd name="connsiteY2" fmla="*/ 878805 h 878805"/>
              <a:gd name="connsiteX3" fmla="*/ 78087 w 560903"/>
              <a:gd name="connsiteY3" fmla="*/ 682839 h 878805"/>
              <a:gd name="connsiteX4" fmla="*/ 130469 w 560903"/>
              <a:gd name="connsiteY4" fmla="*/ 454094 h 878805"/>
              <a:gd name="connsiteX5" fmla="*/ 156277 w 560903"/>
              <a:gd name="connsiteY5" fmla="*/ 232 h 878805"/>
              <a:gd name="connsiteX6" fmla="*/ 552363 w 560903"/>
              <a:gd name="connsiteY6" fmla="*/ 223410 h 878805"/>
              <a:gd name="connsiteX0" fmla="*/ 552363 w 553689"/>
              <a:gd name="connsiteY0" fmla="*/ 223410 h 878805"/>
              <a:gd name="connsiteX1" fmla="*/ 402560 w 553689"/>
              <a:gd name="connsiteY1" fmla="*/ 543304 h 878805"/>
              <a:gd name="connsiteX2" fmla="*/ 352989 w 553689"/>
              <a:gd name="connsiteY2" fmla="*/ 878805 h 878805"/>
              <a:gd name="connsiteX3" fmla="*/ 78087 w 553689"/>
              <a:gd name="connsiteY3" fmla="*/ 682839 h 878805"/>
              <a:gd name="connsiteX4" fmla="*/ 130469 w 553689"/>
              <a:gd name="connsiteY4" fmla="*/ 454094 h 878805"/>
              <a:gd name="connsiteX5" fmla="*/ 156277 w 553689"/>
              <a:gd name="connsiteY5" fmla="*/ 232 h 878805"/>
              <a:gd name="connsiteX6" fmla="*/ 552363 w 553689"/>
              <a:gd name="connsiteY6" fmla="*/ 223410 h 878805"/>
              <a:gd name="connsiteX0" fmla="*/ 552363 w 553689"/>
              <a:gd name="connsiteY0" fmla="*/ 223410 h 878805"/>
              <a:gd name="connsiteX1" fmla="*/ 402560 w 553689"/>
              <a:gd name="connsiteY1" fmla="*/ 543304 h 878805"/>
              <a:gd name="connsiteX2" fmla="*/ 352989 w 553689"/>
              <a:gd name="connsiteY2" fmla="*/ 878805 h 878805"/>
              <a:gd name="connsiteX3" fmla="*/ 78087 w 553689"/>
              <a:gd name="connsiteY3" fmla="*/ 682839 h 878805"/>
              <a:gd name="connsiteX4" fmla="*/ 130469 w 553689"/>
              <a:gd name="connsiteY4" fmla="*/ 454094 h 878805"/>
              <a:gd name="connsiteX5" fmla="*/ 156277 w 553689"/>
              <a:gd name="connsiteY5" fmla="*/ 232 h 878805"/>
              <a:gd name="connsiteX6" fmla="*/ 552363 w 553689"/>
              <a:gd name="connsiteY6" fmla="*/ 223410 h 878805"/>
              <a:gd name="connsiteX0" fmla="*/ 552363 w 553689"/>
              <a:gd name="connsiteY0" fmla="*/ 223410 h 878805"/>
              <a:gd name="connsiteX1" fmla="*/ 402560 w 553689"/>
              <a:gd name="connsiteY1" fmla="*/ 543304 h 878805"/>
              <a:gd name="connsiteX2" fmla="*/ 352989 w 553689"/>
              <a:gd name="connsiteY2" fmla="*/ 878805 h 878805"/>
              <a:gd name="connsiteX3" fmla="*/ 78087 w 553689"/>
              <a:gd name="connsiteY3" fmla="*/ 682839 h 878805"/>
              <a:gd name="connsiteX4" fmla="*/ 130469 w 553689"/>
              <a:gd name="connsiteY4" fmla="*/ 454094 h 878805"/>
              <a:gd name="connsiteX5" fmla="*/ 156277 w 553689"/>
              <a:gd name="connsiteY5" fmla="*/ 232 h 878805"/>
              <a:gd name="connsiteX6" fmla="*/ 552363 w 553689"/>
              <a:gd name="connsiteY6" fmla="*/ 223410 h 878805"/>
              <a:gd name="connsiteX0" fmla="*/ 552363 w 553689"/>
              <a:gd name="connsiteY0" fmla="*/ 223410 h 878805"/>
              <a:gd name="connsiteX1" fmla="*/ 402560 w 553689"/>
              <a:gd name="connsiteY1" fmla="*/ 543304 h 878805"/>
              <a:gd name="connsiteX2" fmla="*/ 352989 w 553689"/>
              <a:gd name="connsiteY2" fmla="*/ 878805 h 878805"/>
              <a:gd name="connsiteX3" fmla="*/ 78087 w 553689"/>
              <a:gd name="connsiteY3" fmla="*/ 682839 h 878805"/>
              <a:gd name="connsiteX4" fmla="*/ 130469 w 553689"/>
              <a:gd name="connsiteY4" fmla="*/ 454094 h 878805"/>
              <a:gd name="connsiteX5" fmla="*/ 156277 w 553689"/>
              <a:gd name="connsiteY5" fmla="*/ 232 h 878805"/>
              <a:gd name="connsiteX6" fmla="*/ 552363 w 553689"/>
              <a:gd name="connsiteY6" fmla="*/ 223410 h 87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689" h="878805">
                <a:moveTo>
                  <a:pt x="552363" y="223410"/>
                </a:moveTo>
                <a:cubicBezTo>
                  <a:pt x="568134" y="296080"/>
                  <a:pt x="438763" y="437045"/>
                  <a:pt x="402560" y="543304"/>
                </a:cubicBezTo>
                <a:cubicBezTo>
                  <a:pt x="468948" y="640642"/>
                  <a:pt x="444239" y="761880"/>
                  <a:pt x="352989" y="878805"/>
                </a:cubicBezTo>
                <a:cubicBezTo>
                  <a:pt x="312742" y="878238"/>
                  <a:pt x="106302" y="735542"/>
                  <a:pt x="78087" y="682839"/>
                </a:cubicBezTo>
                <a:cubicBezTo>
                  <a:pt x="43974" y="595699"/>
                  <a:pt x="103313" y="586447"/>
                  <a:pt x="130469" y="454094"/>
                </a:cubicBezTo>
                <a:cubicBezTo>
                  <a:pt x="-105543" y="330661"/>
                  <a:pt x="25745" y="188849"/>
                  <a:pt x="156277" y="232"/>
                </a:cubicBezTo>
                <a:cubicBezTo>
                  <a:pt x="235119" y="-7223"/>
                  <a:pt x="529668" y="166696"/>
                  <a:pt x="552363" y="22341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/>
        </p:nvSpPr>
        <p:spPr>
          <a:xfrm>
            <a:off x="5116105" y="3919581"/>
            <a:ext cx="613231" cy="841584"/>
          </a:xfrm>
          <a:custGeom>
            <a:avLst/>
            <a:gdLst>
              <a:gd name="connsiteX0" fmla="*/ 720762 w 720762"/>
              <a:gd name="connsiteY0" fmla="*/ 204395 h 849854"/>
              <a:gd name="connsiteX1" fmla="*/ 344245 w 720762"/>
              <a:gd name="connsiteY1" fmla="*/ 0 h 849854"/>
              <a:gd name="connsiteX2" fmla="*/ 0 w 720762"/>
              <a:gd name="connsiteY2" fmla="*/ 688489 h 849854"/>
              <a:gd name="connsiteX3" fmla="*/ 268941 w 720762"/>
              <a:gd name="connsiteY3" fmla="*/ 849854 h 849854"/>
              <a:gd name="connsiteX4" fmla="*/ 613186 w 720762"/>
              <a:gd name="connsiteY4" fmla="*/ 462579 h 849854"/>
              <a:gd name="connsiteX5" fmla="*/ 720762 w 720762"/>
              <a:gd name="connsiteY5" fmla="*/ 204395 h 849854"/>
              <a:gd name="connsiteX0" fmla="*/ 720762 w 720762"/>
              <a:gd name="connsiteY0" fmla="*/ 204395 h 849854"/>
              <a:gd name="connsiteX1" fmla="*/ 344245 w 720762"/>
              <a:gd name="connsiteY1" fmla="*/ 0 h 849854"/>
              <a:gd name="connsiteX2" fmla="*/ 0 w 720762"/>
              <a:gd name="connsiteY2" fmla="*/ 640363 h 849854"/>
              <a:gd name="connsiteX3" fmla="*/ 268941 w 720762"/>
              <a:gd name="connsiteY3" fmla="*/ 849854 h 849854"/>
              <a:gd name="connsiteX4" fmla="*/ 613186 w 720762"/>
              <a:gd name="connsiteY4" fmla="*/ 462579 h 849854"/>
              <a:gd name="connsiteX5" fmla="*/ 720762 w 720762"/>
              <a:gd name="connsiteY5" fmla="*/ 204395 h 849854"/>
              <a:gd name="connsiteX0" fmla="*/ 720762 w 720762"/>
              <a:gd name="connsiteY0" fmla="*/ 204395 h 825791"/>
              <a:gd name="connsiteX1" fmla="*/ 344245 w 720762"/>
              <a:gd name="connsiteY1" fmla="*/ 0 h 825791"/>
              <a:gd name="connsiteX2" fmla="*/ 0 w 720762"/>
              <a:gd name="connsiteY2" fmla="*/ 640363 h 825791"/>
              <a:gd name="connsiteX3" fmla="*/ 264931 w 720762"/>
              <a:gd name="connsiteY3" fmla="*/ 825791 h 825791"/>
              <a:gd name="connsiteX4" fmla="*/ 613186 w 720762"/>
              <a:gd name="connsiteY4" fmla="*/ 462579 h 825791"/>
              <a:gd name="connsiteX5" fmla="*/ 720762 w 720762"/>
              <a:gd name="connsiteY5" fmla="*/ 204395 h 825791"/>
              <a:gd name="connsiteX0" fmla="*/ 720762 w 720762"/>
              <a:gd name="connsiteY0" fmla="*/ 204395 h 825791"/>
              <a:gd name="connsiteX1" fmla="*/ 344245 w 720762"/>
              <a:gd name="connsiteY1" fmla="*/ 0 h 825791"/>
              <a:gd name="connsiteX2" fmla="*/ 0 w 720762"/>
              <a:gd name="connsiteY2" fmla="*/ 640363 h 825791"/>
              <a:gd name="connsiteX3" fmla="*/ 264931 w 720762"/>
              <a:gd name="connsiteY3" fmla="*/ 825791 h 825791"/>
              <a:gd name="connsiteX4" fmla="*/ 613186 w 720762"/>
              <a:gd name="connsiteY4" fmla="*/ 462579 h 825791"/>
              <a:gd name="connsiteX5" fmla="*/ 720762 w 720762"/>
              <a:gd name="connsiteY5" fmla="*/ 204395 h 825791"/>
              <a:gd name="connsiteX0" fmla="*/ 720762 w 720762"/>
              <a:gd name="connsiteY0" fmla="*/ 204395 h 825791"/>
              <a:gd name="connsiteX1" fmla="*/ 344245 w 720762"/>
              <a:gd name="connsiteY1" fmla="*/ 0 h 825791"/>
              <a:gd name="connsiteX2" fmla="*/ 0 w 720762"/>
              <a:gd name="connsiteY2" fmla="*/ 640363 h 825791"/>
              <a:gd name="connsiteX3" fmla="*/ 264931 w 720762"/>
              <a:gd name="connsiteY3" fmla="*/ 825791 h 825791"/>
              <a:gd name="connsiteX4" fmla="*/ 613186 w 720762"/>
              <a:gd name="connsiteY4" fmla="*/ 462579 h 825791"/>
              <a:gd name="connsiteX5" fmla="*/ 720762 w 720762"/>
              <a:gd name="connsiteY5" fmla="*/ 204395 h 825791"/>
              <a:gd name="connsiteX0" fmla="*/ 720762 w 720762"/>
              <a:gd name="connsiteY0" fmla="*/ 204395 h 825791"/>
              <a:gd name="connsiteX1" fmla="*/ 344245 w 720762"/>
              <a:gd name="connsiteY1" fmla="*/ 0 h 825791"/>
              <a:gd name="connsiteX2" fmla="*/ 0 w 720762"/>
              <a:gd name="connsiteY2" fmla="*/ 640363 h 825791"/>
              <a:gd name="connsiteX3" fmla="*/ 264931 w 720762"/>
              <a:gd name="connsiteY3" fmla="*/ 825791 h 825791"/>
              <a:gd name="connsiteX4" fmla="*/ 613186 w 720762"/>
              <a:gd name="connsiteY4" fmla="*/ 462579 h 825791"/>
              <a:gd name="connsiteX5" fmla="*/ 720762 w 720762"/>
              <a:gd name="connsiteY5" fmla="*/ 204395 h 825791"/>
              <a:gd name="connsiteX0" fmla="*/ 720762 w 720762"/>
              <a:gd name="connsiteY0" fmla="*/ 204395 h 825791"/>
              <a:gd name="connsiteX1" fmla="*/ 344245 w 720762"/>
              <a:gd name="connsiteY1" fmla="*/ 0 h 825791"/>
              <a:gd name="connsiteX2" fmla="*/ 0 w 720762"/>
              <a:gd name="connsiteY2" fmla="*/ 640363 h 825791"/>
              <a:gd name="connsiteX3" fmla="*/ 264931 w 720762"/>
              <a:gd name="connsiteY3" fmla="*/ 825791 h 825791"/>
              <a:gd name="connsiteX4" fmla="*/ 613186 w 720762"/>
              <a:gd name="connsiteY4" fmla="*/ 462579 h 825791"/>
              <a:gd name="connsiteX5" fmla="*/ 720762 w 720762"/>
              <a:gd name="connsiteY5" fmla="*/ 204395 h 825791"/>
              <a:gd name="connsiteX0" fmla="*/ 696699 w 696699"/>
              <a:gd name="connsiteY0" fmla="*/ 204395 h 825791"/>
              <a:gd name="connsiteX1" fmla="*/ 320182 w 696699"/>
              <a:gd name="connsiteY1" fmla="*/ 0 h 825791"/>
              <a:gd name="connsiteX2" fmla="*/ 0 w 696699"/>
              <a:gd name="connsiteY2" fmla="*/ 628331 h 825791"/>
              <a:gd name="connsiteX3" fmla="*/ 240868 w 696699"/>
              <a:gd name="connsiteY3" fmla="*/ 825791 h 825791"/>
              <a:gd name="connsiteX4" fmla="*/ 589123 w 696699"/>
              <a:gd name="connsiteY4" fmla="*/ 462579 h 825791"/>
              <a:gd name="connsiteX5" fmla="*/ 696699 w 696699"/>
              <a:gd name="connsiteY5" fmla="*/ 204395 h 825791"/>
              <a:gd name="connsiteX0" fmla="*/ 696699 w 696699"/>
              <a:gd name="connsiteY0" fmla="*/ 204395 h 825791"/>
              <a:gd name="connsiteX1" fmla="*/ 320182 w 696699"/>
              <a:gd name="connsiteY1" fmla="*/ 0 h 825791"/>
              <a:gd name="connsiteX2" fmla="*/ 0 w 696699"/>
              <a:gd name="connsiteY2" fmla="*/ 628331 h 825791"/>
              <a:gd name="connsiteX3" fmla="*/ 240868 w 696699"/>
              <a:gd name="connsiteY3" fmla="*/ 825791 h 825791"/>
              <a:gd name="connsiteX4" fmla="*/ 589123 w 696699"/>
              <a:gd name="connsiteY4" fmla="*/ 462579 h 825791"/>
              <a:gd name="connsiteX5" fmla="*/ 696699 w 696699"/>
              <a:gd name="connsiteY5" fmla="*/ 204395 h 825791"/>
              <a:gd name="connsiteX0" fmla="*/ 696699 w 696699"/>
              <a:gd name="connsiteY0" fmla="*/ 204395 h 825791"/>
              <a:gd name="connsiteX1" fmla="*/ 320182 w 696699"/>
              <a:gd name="connsiteY1" fmla="*/ 0 h 825791"/>
              <a:gd name="connsiteX2" fmla="*/ 0 w 696699"/>
              <a:gd name="connsiteY2" fmla="*/ 628331 h 825791"/>
              <a:gd name="connsiteX3" fmla="*/ 240868 w 696699"/>
              <a:gd name="connsiteY3" fmla="*/ 825791 h 825791"/>
              <a:gd name="connsiteX4" fmla="*/ 589123 w 696699"/>
              <a:gd name="connsiteY4" fmla="*/ 462579 h 825791"/>
              <a:gd name="connsiteX5" fmla="*/ 696699 w 696699"/>
              <a:gd name="connsiteY5" fmla="*/ 204395 h 825791"/>
              <a:gd name="connsiteX0" fmla="*/ 696699 w 697912"/>
              <a:gd name="connsiteY0" fmla="*/ 204395 h 825791"/>
              <a:gd name="connsiteX1" fmla="*/ 320182 w 697912"/>
              <a:gd name="connsiteY1" fmla="*/ 0 h 825791"/>
              <a:gd name="connsiteX2" fmla="*/ 0 w 697912"/>
              <a:gd name="connsiteY2" fmla="*/ 628331 h 825791"/>
              <a:gd name="connsiteX3" fmla="*/ 240868 w 697912"/>
              <a:gd name="connsiteY3" fmla="*/ 825791 h 825791"/>
              <a:gd name="connsiteX4" fmla="*/ 589123 w 697912"/>
              <a:gd name="connsiteY4" fmla="*/ 462579 h 825791"/>
              <a:gd name="connsiteX5" fmla="*/ 696699 w 697912"/>
              <a:gd name="connsiteY5" fmla="*/ 204395 h 825791"/>
              <a:gd name="connsiteX0" fmla="*/ 628520 w 632628"/>
              <a:gd name="connsiteY0" fmla="*/ 204395 h 825791"/>
              <a:gd name="connsiteX1" fmla="*/ 320182 w 632628"/>
              <a:gd name="connsiteY1" fmla="*/ 0 h 825791"/>
              <a:gd name="connsiteX2" fmla="*/ 0 w 632628"/>
              <a:gd name="connsiteY2" fmla="*/ 628331 h 825791"/>
              <a:gd name="connsiteX3" fmla="*/ 240868 w 632628"/>
              <a:gd name="connsiteY3" fmla="*/ 825791 h 825791"/>
              <a:gd name="connsiteX4" fmla="*/ 589123 w 632628"/>
              <a:gd name="connsiteY4" fmla="*/ 462579 h 825791"/>
              <a:gd name="connsiteX5" fmla="*/ 628520 w 632628"/>
              <a:gd name="connsiteY5" fmla="*/ 204395 h 825791"/>
              <a:gd name="connsiteX0" fmla="*/ 628520 w 630148"/>
              <a:gd name="connsiteY0" fmla="*/ 204395 h 825791"/>
              <a:gd name="connsiteX1" fmla="*/ 320182 w 630148"/>
              <a:gd name="connsiteY1" fmla="*/ 0 h 825791"/>
              <a:gd name="connsiteX2" fmla="*/ 0 w 630148"/>
              <a:gd name="connsiteY2" fmla="*/ 628331 h 825791"/>
              <a:gd name="connsiteX3" fmla="*/ 240868 w 630148"/>
              <a:gd name="connsiteY3" fmla="*/ 825791 h 825791"/>
              <a:gd name="connsiteX4" fmla="*/ 545007 w 630148"/>
              <a:gd name="connsiteY4" fmla="*/ 446537 h 825791"/>
              <a:gd name="connsiteX5" fmla="*/ 628520 w 630148"/>
              <a:gd name="connsiteY5" fmla="*/ 204395 h 825791"/>
              <a:gd name="connsiteX0" fmla="*/ 628520 w 630148"/>
              <a:gd name="connsiteY0" fmla="*/ 204395 h 825791"/>
              <a:gd name="connsiteX1" fmla="*/ 320182 w 630148"/>
              <a:gd name="connsiteY1" fmla="*/ 0 h 825791"/>
              <a:gd name="connsiteX2" fmla="*/ 0 w 630148"/>
              <a:gd name="connsiteY2" fmla="*/ 628331 h 825791"/>
              <a:gd name="connsiteX3" fmla="*/ 240868 w 630148"/>
              <a:gd name="connsiteY3" fmla="*/ 825791 h 825791"/>
              <a:gd name="connsiteX4" fmla="*/ 545007 w 630148"/>
              <a:gd name="connsiteY4" fmla="*/ 446537 h 825791"/>
              <a:gd name="connsiteX5" fmla="*/ 628520 w 630148"/>
              <a:gd name="connsiteY5" fmla="*/ 204395 h 825791"/>
              <a:gd name="connsiteX0" fmla="*/ 628520 w 630148"/>
              <a:gd name="connsiteY0" fmla="*/ 204395 h 825791"/>
              <a:gd name="connsiteX1" fmla="*/ 320182 w 630148"/>
              <a:gd name="connsiteY1" fmla="*/ 0 h 825791"/>
              <a:gd name="connsiteX2" fmla="*/ 0 w 630148"/>
              <a:gd name="connsiteY2" fmla="*/ 628331 h 825791"/>
              <a:gd name="connsiteX3" fmla="*/ 240868 w 630148"/>
              <a:gd name="connsiteY3" fmla="*/ 825791 h 825791"/>
              <a:gd name="connsiteX4" fmla="*/ 545007 w 630148"/>
              <a:gd name="connsiteY4" fmla="*/ 446537 h 825791"/>
              <a:gd name="connsiteX5" fmla="*/ 628520 w 630148"/>
              <a:gd name="connsiteY5" fmla="*/ 204395 h 825791"/>
              <a:gd name="connsiteX0" fmla="*/ 628520 w 630148"/>
              <a:gd name="connsiteY0" fmla="*/ 184343 h 805739"/>
              <a:gd name="connsiteX1" fmla="*/ 320182 w 630148"/>
              <a:gd name="connsiteY1" fmla="*/ 0 h 805739"/>
              <a:gd name="connsiteX2" fmla="*/ 0 w 630148"/>
              <a:gd name="connsiteY2" fmla="*/ 608279 h 805739"/>
              <a:gd name="connsiteX3" fmla="*/ 240868 w 630148"/>
              <a:gd name="connsiteY3" fmla="*/ 805739 h 805739"/>
              <a:gd name="connsiteX4" fmla="*/ 545007 w 630148"/>
              <a:gd name="connsiteY4" fmla="*/ 426485 h 805739"/>
              <a:gd name="connsiteX5" fmla="*/ 628520 w 630148"/>
              <a:gd name="connsiteY5" fmla="*/ 184343 h 805739"/>
              <a:gd name="connsiteX0" fmla="*/ 628520 w 630148"/>
              <a:gd name="connsiteY0" fmla="*/ 184343 h 805739"/>
              <a:gd name="connsiteX1" fmla="*/ 320182 w 630148"/>
              <a:gd name="connsiteY1" fmla="*/ 0 h 805739"/>
              <a:gd name="connsiteX2" fmla="*/ 0 w 630148"/>
              <a:gd name="connsiteY2" fmla="*/ 608279 h 805739"/>
              <a:gd name="connsiteX3" fmla="*/ 240868 w 630148"/>
              <a:gd name="connsiteY3" fmla="*/ 805739 h 805739"/>
              <a:gd name="connsiteX4" fmla="*/ 545007 w 630148"/>
              <a:gd name="connsiteY4" fmla="*/ 426485 h 805739"/>
              <a:gd name="connsiteX5" fmla="*/ 628520 w 630148"/>
              <a:gd name="connsiteY5" fmla="*/ 184343 h 805739"/>
              <a:gd name="connsiteX0" fmla="*/ 629860 w 631488"/>
              <a:gd name="connsiteY0" fmla="*/ 184343 h 805739"/>
              <a:gd name="connsiteX1" fmla="*/ 321522 w 631488"/>
              <a:gd name="connsiteY1" fmla="*/ 0 h 805739"/>
              <a:gd name="connsiteX2" fmla="*/ 152832 w 631488"/>
              <a:gd name="connsiteY2" fmla="*/ 300813 h 805739"/>
              <a:gd name="connsiteX3" fmla="*/ 1340 w 631488"/>
              <a:gd name="connsiteY3" fmla="*/ 608279 h 805739"/>
              <a:gd name="connsiteX4" fmla="*/ 242208 w 631488"/>
              <a:gd name="connsiteY4" fmla="*/ 805739 h 805739"/>
              <a:gd name="connsiteX5" fmla="*/ 546347 w 631488"/>
              <a:gd name="connsiteY5" fmla="*/ 426485 h 805739"/>
              <a:gd name="connsiteX6" fmla="*/ 629860 w 631488"/>
              <a:gd name="connsiteY6" fmla="*/ 184343 h 805739"/>
              <a:gd name="connsiteX0" fmla="*/ 629860 w 631488"/>
              <a:gd name="connsiteY0" fmla="*/ 184343 h 805739"/>
              <a:gd name="connsiteX1" fmla="*/ 321522 w 631488"/>
              <a:gd name="connsiteY1" fmla="*/ 0 h 805739"/>
              <a:gd name="connsiteX2" fmla="*/ 152832 w 631488"/>
              <a:gd name="connsiteY2" fmla="*/ 300813 h 805739"/>
              <a:gd name="connsiteX3" fmla="*/ 1340 w 631488"/>
              <a:gd name="connsiteY3" fmla="*/ 608279 h 805739"/>
              <a:gd name="connsiteX4" fmla="*/ 242208 w 631488"/>
              <a:gd name="connsiteY4" fmla="*/ 805739 h 805739"/>
              <a:gd name="connsiteX5" fmla="*/ 546347 w 631488"/>
              <a:gd name="connsiteY5" fmla="*/ 426485 h 805739"/>
              <a:gd name="connsiteX6" fmla="*/ 629860 w 631488"/>
              <a:gd name="connsiteY6" fmla="*/ 184343 h 805739"/>
              <a:gd name="connsiteX0" fmla="*/ 630593 w 632221"/>
              <a:gd name="connsiteY0" fmla="*/ 184343 h 805739"/>
              <a:gd name="connsiteX1" fmla="*/ 322255 w 632221"/>
              <a:gd name="connsiteY1" fmla="*/ 0 h 805739"/>
              <a:gd name="connsiteX2" fmla="*/ 108960 w 632221"/>
              <a:gd name="connsiteY2" fmla="*/ 260669 h 805739"/>
              <a:gd name="connsiteX3" fmla="*/ 2073 w 632221"/>
              <a:gd name="connsiteY3" fmla="*/ 608279 h 805739"/>
              <a:gd name="connsiteX4" fmla="*/ 242941 w 632221"/>
              <a:gd name="connsiteY4" fmla="*/ 805739 h 805739"/>
              <a:gd name="connsiteX5" fmla="*/ 547080 w 632221"/>
              <a:gd name="connsiteY5" fmla="*/ 426485 h 805739"/>
              <a:gd name="connsiteX6" fmla="*/ 630593 w 632221"/>
              <a:gd name="connsiteY6" fmla="*/ 184343 h 805739"/>
              <a:gd name="connsiteX0" fmla="*/ 629517 w 631145"/>
              <a:gd name="connsiteY0" fmla="*/ 184343 h 805739"/>
              <a:gd name="connsiteX1" fmla="*/ 321179 w 631145"/>
              <a:gd name="connsiteY1" fmla="*/ 0 h 805739"/>
              <a:gd name="connsiteX2" fmla="*/ 107884 w 631145"/>
              <a:gd name="connsiteY2" fmla="*/ 260669 h 805739"/>
              <a:gd name="connsiteX3" fmla="*/ 997 w 631145"/>
              <a:gd name="connsiteY3" fmla="*/ 608279 h 805739"/>
              <a:gd name="connsiteX4" fmla="*/ 241865 w 631145"/>
              <a:gd name="connsiteY4" fmla="*/ 805739 h 805739"/>
              <a:gd name="connsiteX5" fmla="*/ 546004 w 631145"/>
              <a:gd name="connsiteY5" fmla="*/ 426485 h 805739"/>
              <a:gd name="connsiteX6" fmla="*/ 629517 w 631145"/>
              <a:gd name="connsiteY6" fmla="*/ 184343 h 805739"/>
              <a:gd name="connsiteX0" fmla="*/ 629361 w 630989"/>
              <a:gd name="connsiteY0" fmla="*/ 184343 h 805739"/>
              <a:gd name="connsiteX1" fmla="*/ 321023 w 630989"/>
              <a:gd name="connsiteY1" fmla="*/ 0 h 805739"/>
              <a:gd name="connsiteX2" fmla="*/ 107728 w 630989"/>
              <a:gd name="connsiteY2" fmla="*/ 260669 h 805739"/>
              <a:gd name="connsiteX3" fmla="*/ 841 w 630989"/>
              <a:gd name="connsiteY3" fmla="*/ 608279 h 805739"/>
              <a:gd name="connsiteX4" fmla="*/ 241709 w 630989"/>
              <a:gd name="connsiteY4" fmla="*/ 805739 h 805739"/>
              <a:gd name="connsiteX5" fmla="*/ 545848 w 630989"/>
              <a:gd name="connsiteY5" fmla="*/ 426485 h 805739"/>
              <a:gd name="connsiteX6" fmla="*/ 629361 w 630989"/>
              <a:gd name="connsiteY6" fmla="*/ 184343 h 805739"/>
              <a:gd name="connsiteX0" fmla="*/ 629361 w 630989"/>
              <a:gd name="connsiteY0" fmla="*/ 233408 h 854804"/>
              <a:gd name="connsiteX1" fmla="*/ 271957 w 630989"/>
              <a:gd name="connsiteY1" fmla="*/ 0 h 854804"/>
              <a:gd name="connsiteX2" fmla="*/ 107728 w 630989"/>
              <a:gd name="connsiteY2" fmla="*/ 309734 h 854804"/>
              <a:gd name="connsiteX3" fmla="*/ 841 w 630989"/>
              <a:gd name="connsiteY3" fmla="*/ 657344 h 854804"/>
              <a:gd name="connsiteX4" fmla="*/ 241709 w 630989"/>
              <a:gd name="connsiteY4" fmla="*/ 854804 h 854804"/>
              <a:gd name="connsiteX5" fmla="*/ 545848 w 630989"/>
              <a:gd name="connsiteY5" fmla="*/ 475550 h 854804"/>
              <a:gd name="connsiteX6" fmla="*/ 629361 w 630989"/>
              <a:gd name="connsiteY6" fmla="*/ 233408 h 854804"/>
              <a:gd name="connsiteX0" fmla="*/ 629361 w 630989"/>
              <a:gd name="connsiteY0" fmla="*/ 233408 h 854804"/>
              <a:gd name="connsiteX1" fmla="*/ 271957 w 630989"/>
              <a:gd name="connsiteY1" fmla="*/ 0 h 854804"/>
              <a:gd name="connsiteX2" fmla="*/ 107728 w 630989"/>
              <a:gd name="connsiteY2" fmla="*/ 309734 h 854804"/>
              <a:gd name="connsiteX3" fmla="*/ 841 w 630989"/>
              <a:gd name="connsiteY3" fmla="*/ 657344 h 854804"/>
              <a:gd name="connsiteX4" fmla="*/ 241709 w 630989"/>
              <a:gd name="connsiteY4" fmla="*/ 854804 h 854804"/>
              <a:gd name="connsiteX5" fmla="*/ 545848 w 630989"/>
              <a:gd name="connsiteY5" fmla="*/ 475550 h 854804"/>
              <a:gd name="connsiteX6" fmla="*/ 629361 w 630989"/>
              <a:gd name="connsiteY6" fmla="*/ 233408 h 854804"/>
              <a:gd name="connsiteX0" fmla="*/ 629361 w 630989"/>
              <a:gd name="connsiteY0" fmla="*/ 233408 h 854804"/>
              <a:gd name="connsiteX1" fmla="*/ 271957 w 630989"/>
              <a:gd name="connsiteY1" fmla="*/ 0 h 854804"/>
              <a:gd name="connsiteX2" fmla="*/ 107728 w 630989"/>
              <a:gd name="connsiteY2" fmla="*/ 309734 h 854804"/>
              <a:gd name="connsiteX3" fmla="*/ 841 w 630989"/>
              <a:gd name="connsiteY3" fmla="*/ 657344 h 854804"/>
              <a:gd name="connsiteX4" fmla="*/ 241709 w 630989"/>
              <a:gd name="connsiteY4" fmla="*/ 854804 h 854804"/>
              <a:gd name="connsiteX5" fmla="*/ 545848 w 630989"/>
              <a:gd name="connsiteY5" fmla="*/ 475550 h 854804"/>
              <a:gd name="connsiteX6" fmla="*/ 629361 w 630989"/>
              <a:gd name="connsiteY6" fmla="*/ 233408 h 854804"/>
              <a:gd name="connsiteX0" fmla="*/ 629361 w 630989"/>
              <a:gd name="connsiteY0" fmla="*/ 233569 h 854965"/>
              <a:gd name="connsiteX1" fmla="*/ 271957 w 630989"/>
              <a:gd name="connsiteY1" fmla="*/ 161 h 854965"/>
              <a:gd name="connsiteX2" fmla="*/ 107728 w 630989"/>
              <a:gd name="connsiteY2" fmla="*/ 309895 h 854965"/>
              <a:gd name="connsiteX3" fmla="*/ 841 w 630989"/>
              <a:gd name="connsiteY3" fmla="*/ 657505 h 854965"/>
              <a:gd name="connsiteX4" fmla="*/ 241709 w 630989"/>
              <a:gd name="connsiteY4" fmla="*/ 854965 h 854965"/>
              <a:gd name="connsiteX5" fmla="*/ 545848 w 630989"/>
              <a:gd name="connsiteY5" fmla="*/ 475711 h 854965"/>
              <a:gd name="connsiteX6" fmla="*/ 629361 w 630989"/>
              <a:gd name="connsiteY6" fmla="*/ 233569 h 854965"/>
              <a:gd name="connsiteX0" fmla="*/ 629361 w 630989"/>
              <a:gd name="connsiteY0" fmla="*/ 233569 h 854965"/>
              <a:gd name="connsiteX1" fmla="*/ 271957 w 630989"/>
              <a:gd name="connsiteY1" fmla="*/ 161 h 854965"/>
              <a:gd name="connsiteX2" fmla="*/ 107728 w 630989"/>
              <a:gd name="connsiteY2" fmla="*/ 309895 h 854965"/>
              <a:gd name="connsiteX3" fmla="*/ 841 w 630989"/>
              <a:gd name="connsiteY3" fmla="*/ 657505 h 854965"/>
              <a:gd name="connsiteX4" fmla="*/ 241709 w 630989"/>
              <a:gd name="connsiteY4" fmla="*/ 854965 h 854965"/>
              <a:gd name="connsiteX5" fmla="*/ 545848 w 630989"/>
              <a:gd name="connsiteY5" fmla="*/ 475711 h 854965"/>
              <a:gd name="connsiteX6" fmla="*/ 629361 w 630989"/>
              <a:gd name="connsiteY6" fmla="*/ 233569 h 854965"/>
              <a:gd name="connsiteX0" fmla="*/ 629361 w 630989"/>
              <a:gd name="connsiteY0" fmla="*/ 233569 h 841584"/>
              <a:gd name="connsiteX1" fmla="*/ 271957 w 630989"/>
              <a:gd name="connsiteY1" fmla="*/ 161 h 841584"/>
              <a:gd name="connsiteX2" fmla="*/ 107728 w 630989"/>
              <a:gd name="connsiteY2" fmla="*/ 309895 h 841584"/>
              <a:gd name="connsiteX3" fmla="*/ 841 w 630989"/>
              <a:gd name="connsiteY3" fmla="*/ 657505 h 841584"/>
              <a:gd name="connsiteX4" fmla="*/ 277393 w 630989"/>
              <a:gd name="connsiteY4" fmla="*/ 841584 h 841584"/>
              <a:gd name="connsiteX5" fmla="*/ 545848 w 630989"/>
              <a:gd name="connsiteY5" fmla="*/ 475711 h 841584"/>
              <a:gd name="connsiteX6" fmla="*/ 629361 w 630989"/>
              <a:gd name="connsiteY6" fmla="*/ 233569 h 841584"/>
              <a:gd name="connsiteX0" fmla="*/ 611603 w 613231"/>
              <a:gd name="connsiteY0" fmla="*/ 233569 h 841584"/>
              <a:gd name="connsiteX1" fmla="*/ 254199 w 613231"/>
              <a:gd name="connsiteY1" fmla="*/ 161 h 841584"/>
              <a:gd name="connsiteX2" fmla="*/ 89970 w 613231"/>
              <a:gd name="connsiteY2" fmla="*/ 309895 h 841584"/>
              <a:gd name="connsiteX3" fmla="*/ 925 w 613231"/>
              <a:gd name="connsiteY3" fmla="*/ 626282 h 841584"/>
              <a:gd name="connsiteX4" fmla="*/ 259635 w 613231"/>
              <a:gd name="connsiteY4" fmla="*/ 841584 h 841584"/>
              <a:gd name="connsiteX5" fmla="*/ 528090 w 613231"/>
              <a:gd name="connsiteY5" fmla="*/ 475711 h 841584"/>
              <a:gd name="connsiteX6" fmla="*/ 611603 w 613231"/>
              <a:gd name="connsiteY6" fmla="*/ 233569 h 84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231" h="841584">
                <a:moveTo>
                  <a:pt x="611603" y="233569"/>
                </a:moveTo>
                <a:cubicBezTo>
                  <a:pt x="570318" y="173458"/>
                  <a:pt x="344961" y="-6145"/>
                  <a:pt x="254199" y="161"/>
                </a:cubicBezTo>
                <a:cubicBezTo>
                  <a:pt x="183614" y="82020"/>
                  <a:pt x="89808" y="244199"/>
                  <a:pt x="89970" y="309895"/>
                </a:cubicBezTo>
                <a:cubicBezTo>
                  <a:pt x="157039" y="397893"/>
                  <a:pt x="-13971" y="542128"/>
                  <a:pt x="925" y="626282"/>
                </a:cubicBezTo>
                <a:cubicBezTo>
                  <a:pt x="21056" y="664028"/>
                  <a:pt x="187367" y="811859"/>
                  <a:pt x="259635" y="841584"/>
                </a:cubicBezTo>
                <a:cubicBezTo>
                  <a:pt x="335615" y="824786"/>
                  <a:pt x="432058" y="612824"/>
                  <a:pt x="528090" y="475711"/>
                </a:cubicBezTo>
                <a:cubicBezTo>
                  <a:pt x="563949" y="389650"/>
                  <a:pt x="623871" y="315619"/>
                  <a:pt x="611603" y="233569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 10"/>
          <p:cNvSpPr/>
          <p:nvPr/>
        </p:nvSpPr>
        <p:spPr>
          <a:xfrm>
            <a:off x="2289681" y="2064706"/>
            <a:ext cx="1952104" cy="1453745"/>
          </a:xfrm>
          <a:custGeom>
            <a:avLst/>
            <a:gdLst>
              <a:gd name="connsiteX0" fmla="*/ 1495313 w 1990165"/>
              <a:gd name="connsiteY0" fmla="*/ 1516829 h 1516829"/>
              <a:gd name="connsiteX1" fmla="*/ 1785770 w 1990165"/>
              <a:gd name="connsiteY1" fmla="*/ 1194099 h 1516829"/>
              <a:gd name="connsiteX2" fmla="*/ 1990165 w 1990165"/>
              <a:gd name="connsiteY2" fmla="*/ 1097280 h 1516829"/>
              <a:gd name="connsiteX3" fmla="*/ 161365 w 1990165"/>
              <a:gd name="connsiteY3" fmla="*/ 0 h 1516829"/>
              <a:gd name="connsiteX4" fmla="*/ 43031 w 1990165"/>
              <a:gd name="connsiteY4" fmla="*/ 236669 h 1516829"/>
              <a:gd name="connsiteX5" fmla="*/ 118335 w 1990165"/>
              <a:gd name="connsiteY5" fmla="*/ 268942 h 1516829"/>
              <a:gd name="connsiteX6" fmla="*/ 0 w 1990165"/>
              <a:gd name="connsiteY6" fmla="*/ 505610 h 1516829"/>
              <a:gd name="connsiteX7" fmla="*/ 537883 w 1990165"/>
              <a:gd name="connsiteY7" fmla="*/ 720763 h 1516829"/>
              <a:gd name="connsiteX8" fmla="*/ 742278 w 1990165"/>
              <a:gd name="connsiteY8" fmla="*/ 871370 h 1516829"/>
              <a:gd name="connsiteX9" fmla="*/ 946673 w 1990165"/>
              <a:gd name="connsiteY9" fmla="*/ 1151069 h 1516829"/>
              <a:gd name="connsiteX10" fmla="*/ 1549102 w 1990165"/>
              <a:gd name="connsiteY10" fmla="*/ 1473798 h 1516829"/>
              <a:gd name="connsiteX11" fmla="*/ 1495313 w 1990165"/>
              <a:gd name="connsiteY11" fmla="*/ 1516829 h 1516829"/>
              <a:gd name="connsiteX0" fmla="*/ 1549102 w 1990165"/>
              <a:gd name="connsiteY0" fmla="*/ 1473798 h 1473798"/>
              <a:gd name="connsiteX1" fmla="*/ 1785770 w 1990165"/>
              <a:gd name="connsiteY1" fmla="*/ 1194099 h 1473798"/>
              <a:gd name="connsiteX2" fmla="*/ 1990165 w 1990165"/>
              <a:gd name="connsiteY2" fmla="*/ 1097280 h 1473798"/>
              <a:gd name="connsiteX3" fmla="*/ 161365 w 1990165"/>
              <a:gd name="connsiteY3" fmla="*/ 0 h 1473798"/>
              <a:gd name="connsiteX4" fmla="*/ 43031 w 1990165"/>
              <a:gd name="connsiteY4" fmla="*/ 236669 h 1473798"/>
              <a:gd name="connsiteX5" fmla="*/ 118335 w 1990165"/>
              <a:gd name="connsiteY5" fmla="*/ 268942 h 1473798"/>
              <a:gd name="connsiteX6" fmla="*/ 0 w 1990165"/>
              <a:gd name="connsiteY6" fmla="*/ 505610 h 1473798"/>
              <a:gd name="connsiteX7" fmla="*/ 537883 w 1990165"/>
              <a:gd name="connsiteY7" fmla="*/ 720763 h 1473798"/>
              <a:gd name="connsiteX8" fmla="*/ 742278 w 1990165"/>
              <a:gd name="connsiteY8" fmla="*/ 871370 h 1473798"/>
              <a:gd name="connsiteX9" fmla="*/ 946673 w 1990165"/>
              <a:gd name="connsiteY9" fmla="*/ 1151069 h 1473798"/>
              <a:gd name="connsiteX10" fmla="*/ 1549102 w 1990165"/>
              <a:gd name="connsiteY10" fmla="*/ 1473798 h 1473798"/>
              <a:gd name="connsiteX0" fmla="*/ 1549102 w 1990165"/>
              <a:gd name="connsiteY0" fmla="*/ 1473798 h 1473798"/>
              <a:gd name="connsiteX1" fmla="*/ 1785770 w 1990165"/>
              <a:gd name="connsiteY1" fmla="*/ 1194099 h 1473798"/>
              <a:gd name="connsiteX2" fmla="*/ 1990165 w 1990165"/>
              <a:gd name="connsiteY2" fmla="*/ 1097280 h 1473798"/>
              <a:gd name="connsiteX3" fmla="*/ 161365 w 1990165"/>
              <a:gd name="connsiteY3" fmla="*/ 0 h 1473798"/>
              <a:gd name="connsiteX4" fmla="*/ 43031 w 1990165"/>
              <a:gd name="connsiteY4" fmla="*/ 236669 h 1473798"/>
              <a:gd name="connsiteX5" fmla="*/ 118335 w 1990165"/>
              <a:gd name="connsiteY5" fmla="*/ 268942 h 1473798"/>
              <a:gd name="connsiteX6" fmla="*/ 0 w 1990165"/>
              <a:gd name="connsiteY6" fmla="*/ 505610 h 1473798"/>
              <a:gd name="connsiteX7" fmla="*/ 537883 w 1990165"/>
              <a:gd name="connsiteY7" fmla="*/ 720763 h 1473798"/>
              <a:gd name="connsiteX8" fmla="*/ 742278 w 1990165"/>
              <a:gd name="connsiteY8" fmla="*/ 871370 h 1473798"/>
              <a:gd name="connsiteX9" fmla="*/ 946673 w 1990165"/>
              <a:gd name="connsiteY9" fmla="*/ 1151069 h 1473798"/>
              <a:gd name="connsiteX10" fmla="*/ 1549102 w 1990165"/>
              <a:gd name="connsiteY10" fmla="*/ 1473798 h 1473798"/>
              <a:gd name="connsiteX0" fmla="*/ 1549102 w 1990165"/>
              <a:gd name="connsiteY0" fmla="*/ 1473798 h 1473798"/>
              <a:gd name="connsiteX1" fmla="*/ 1785770 w 1990165"/>
              <a:gd name="connsiteY1" fmla="*/ 1194099 h 1473798"/>
              <a:gd name="connsiteX2" fmla="*/ 1990165 w 1990165"/>
              <a:gd name="connsiteY2" fmla="*/ 1097280 h 1473798"/>
              <a:gd name="connsiteX3" fmla="*/ 161365 w 1990165"/>
              <a:gd name="connsiteY3" fmla="*/ 0 h 1473798"/>
              <a:gd name="connsiteX4" fmla="*/ 43031 w 1990165"/>
              <a:gd name="connsiteY4" fmla="*/ 236669 h 1473798"/>
              <a:gd name="connsiteX5" fmla="*/ 118335 w 1990165"/>
              <a:gd name="connsiteY5" fmla="*/ 268942 h 1473798"/>
              <a:gd name="connsiteX6" fmla="*/ 0 w 1990165"/>
              <a:gd name="connsiteY6" fmla="*/ 505610 h 1473798"/>
              <a:gd name="connsiteX7" fmla="*/ 537883 w 1990165"/>
              <a:gd name="connsiteY7" fmla="*/ 720763 h 1473798"/>
              <a:gd name="connsiteX8" fmla="*/ 742278 w 1990165"/>
              <a:gd name="connsiteY8" fmla="*/ 871370 h 1473798"/>
              <a:gd name="connsiteX9" fmla="*/ 946673 w 1990165"/>
              <a:gd name="connsiteY9" fmla="*/ 1151069 h 1473798"/>
              <a:gd name="connsiteX10" fmla="*/ 1549102 w 1990165"/>
              <a:gd name="connsiteY10" fmla="*/ 1473798 h 1473798"/>
              <a:gd name="connsiteX0" fmla="*/ 1549102 w 1990165"/>
              <a:gd name="connsiteY0" fmla="*/ 1473798 h 1473798"/>
              <a:gd name="connsiteX1" fmla="*/ 1785770 w 1990165"/>
              <a:gd name="connsiteY1" fmla="*/ 1194099 h 1473798"/>
              <a:gd name="connsiteX2" fmla="*/ 1990165 w 1990165"/>
              <a:gd name="connsiteY2" fmla="*/ 1097280 h 1473798"/>
              <a:gd name="connsiteX3" fmla="*/ 161365 w 1990165"/>
              <a:gd name="connsiteY3" fmla="*/ 0 h 1473798"/>
              <a:gd name="connsiteX4" fmla="*/ 43031 w 1990165"/>
              <a:gd name="connsiteY4" fmla="*/ 236669 h 1473798"/>
              <a:gd name="connsiteX5" fmla="*/ 118335 w 1990165"/>
              <a:gd name="connsiteY5" fmla="*/ 268942 h 1473798"/>
              <a:gd name="connsiteX6" fmla="*/ 0 w 1990165"/>
              <a:gd name="connsiteY6" fmla="*/ 505610 h 1473798"/>
              <a:gd name="connsiteX7" fmla="*/ 537883 w 1990165"/>
              <a:gd name="connsiteY7" fmla="*/ 720763 h 1473798"/>
              <a:gd name="connsiteX8" fmla="*/ 742278 w 1990165"/>
              <a:gd name="connsiteY8" fmla="*/ 871370 h 1473798"/>
              <a:gd name="connsiteX9" fmla="*/ 946673 w 1990165"/>
              <a:gd name="connsiteY9" fmla="*/ 1151069 h 1473798"/>
              <a:gd name="connsiteX10" fmla="*/ 1549102 w 1990165"/>
              <a:gd name="connsiteY10" fmla="*/ 1473798 h 1473798"/>
              <a:gd name="connsiteX0" fmla="*/ 1549102 w 1990165"/>
              <a:gd name="connsiteY0" fmla="*/ 1473798 h 1473798"/>
              <a:gd name="connsiteX1" fmla="*/ 1785770 w 1990165"/>
              <a:gd name="connsiteY1" fmla="*/ 1194099 h 1473798"/>
              <a:gd name="connsiteX2" fmla="*/ 1990165 w 1990165"/>
              <a:gd name="connsiteY2" fmla="*/ 1097280 h 1473798"/>
              <a:gd name="connsiteX3" fmla="*/ 161365 w 1990165"/>
              <a:gd name="connsiteY3" fmla="*/ 0 h 1473798"/>
              <a:gd name="connsiteX4" fmla="*/ 43031 w 1990165"/>
              <a:gd name="connsiteY4" fmla="*/ 236669 h 1473798"/>
              <a:gd name="connsiteX5" fmla="*/ 118335 w 1990165"/>
              <a:gd name="connsiteY5" fmla="*/ 268942 h 1473798"/>
              <a:gd name="connsiteX6" fmla="*/ 0 w 1990165"/>
              <a:gd name="connsiteY6" fmla="*/ 505610 h 1473798"/>
              <a:gd name="connsiteX7" fmla="*/ 537883 w 1990165"/>
              <a:gd name="connsiteY7" fmla="*/ 720763 h 1473798"/>
              <a:gd name="connsiteX8" fmla="*/ 742278 w 1990165"/>
              <a:gd name="connsiteY8" fmla="*/ 871370 h 1473798"/>
              <a:gd name="connsiteX9" fmla="*/ 946673 w 1990165"/>
              <a:gd name="connsiteY9" fmla="*/ 1151069 h 1473798"/>
              <a:gd name="connsiteX10" fmla="*/ 1549102 w 1990165"/>
              <a:gd name="connsiteY10" fmla="*/ 1473798 h 1473798"/>
              <a:gd name="connsiteX0" fmla="*/ 1549102 w 1990165"/>
              <a:gd name="connsiteY0" fmla="*/ 1473798 h 1473798"/>
              <a:gd name="connsiteX1" fmla="*/ 1785770 w 1990165"/>
              <a:gd name="connsiteY1" fmla="*/ 1194099 h 1473798"/>
              <a:gd name="connsiteX2" fmla="*/ 1990165 w 1990165"/>
              <a:gd name="connsiteY2" fmla="*/ 1097280 h 1473798"/>
              <a:gd name="connsiteX3" fmla="*/ 161365 w 1990165"/>
              <a:gd name="connsiteY3" fmla="*/ 0 h 1473798"/>
              <a:gd name="connsiteX4" fmla="*/ 43031 w 1990165"/>
              <a:gd name="connsiteY4" fmla="*/ 236669 h 1473798"/>
              <a:gd name="connsiteX5" fmla="*/ 118335 w 1990165"/>
              <a:gd name="connsiteY5" fmla="*/ 268942 h 1473798"/>
              <a:gd name="connsiteX6" fmla="*/ 0 w 1990165"/>
              <a:gd name="connsiteY6" fmla="*/ 505610 h 1473798"/>
              <a:gd name="connsiteX7" fmla="*/ 537883 w 1990165"/>
              <a:gd name="connsiteY7" fmla="*/ 720763 h 1473798"/>
              <a:gd name="connsiteX8" fmla="*/ 742278 w 1990165"/>
              <a:gd name="connsiteY8" fmla="*/ 871370 h 1473798"/>
              <a:gd name="connsiteX9" fmla="*/ 946673 w 1990165"/>
              <a:gd name="connsiteY9" fmla="*/ 1151069 h 1473798"/>
              <a:gd name="connsiteX10" fmla="*/ 1549102 w 1990165"/>
              <a:gd name="connsiteY10" fmla="*/ 1473798 h 1473798"/>
              <a:gd name="connsiteX0" fmla="*/ 1549102 w 1990165"/>
              <a:gd name="connsiteY0" fmla="*/ 1473798 h 1473798"/>
              <a:gd name="connsiteX1" fmla="*/ 1785770 w 1990165"/>
              <a:gd name="connsiteY1" fmla="*/ 1194099 h 1473798"/>
              <a:gd name="connsiteX2" fmla="*/ 1990165 w 1990165"/>
              <a:gd name="connsiteY2" fmla="*/ 1097280 h 1473798"/>
              <a:gd name="connsiteX3" fmla="*/ 161365 w 1990165"/>
              <a:gd name="connsiteY3" fmla="*/ 0 h 1473798"/>
              <a:gd name="connsiteX4" fmla="*/ 43031 w 1990165"/>
              <a:gd name="connsiteY4" fmla="*/ 236669 h 1473798"/>
              <a:gd name="connsiteX5" fmla="*/ 118335 w 1990165"/>
              <a:gd name="connsiteY5" fmla="*/ 268942 h 1473798"/>
              <a:gd name="connsiteX6" fmla="*/ 0 w 1990165"/>
              <a:gd name="connsiteY6" fmla="*/ 505610 h 1473798"/>
              <a:gd name="connsiteX7" fmla="*/ 537883 w 1990165"/>
              <a:gd name="connsiteY7" fmla="*/ 720763 h 1473798"/>
              <a:gd name="connsiteX8" fmla="*/ 742278 w 1990165"/>
              <a:gd name="connsiteY8" fmla="*/ 871370 h 1473798"/>
              <a:gd name="connsiteX9" fmla="*/ 946673 w 1990165"/>
              <a:gd name="connsiteY9" fmla="*/ 1151069 h 1473798"/>
              <a:gd name="connsiteX10" fmla="*/ 1549102 w 1990165"/>
              <a:gd name="connsiteY10" fmla="*/ 1473798 h 1473798"/>
              <a:gd name="connsiteX0" fmla="*/ 1549102 w 1992415"/>
              <a:gd name="connsiteY0" fmla="*/ 1473798 h 1473798"/>
              <a:gd name="connsiteX1" fmla="*/ 1785770 w 1992415"/>
              <a:gd name="connsiteY1" fmla="*/ 1194099 h 1473798"/>
              <a:gd name="connsiteX2" fmla="*/ 1990165 w 1992415"/>
              <a:gd name="connsiteY2" fmla="*/ 1097280 h 1473798"/>
              <a:gd name="connsiteX3" fmla="*/ 161365 w 1992415"/>
              <a:gd name="connsiteY3" fmla="*/ 0 h 1473798"/>
              <a:gd name="connsiteX4" fmla="*/ 43031 w 1992415"/>
              <a:gd name="connsiteY4" fmla="*/ 236669 h 1473798"/>
              <a:gd name="connsiteX5" fmla="*/ 118335 w 1992415"/>
              <a:gd name="connsiteY5" fmla="*/ 268942 h 1473798"/>
              <a:gd name="connsiteX6" fmla="*/ 0 w 1992415"/>
              <a:gd name="connsiteY6" fmla="*/ 505610 h 1473798"/>
              <a:gd name="connsiteX7" fmla="*/ 537883 w 1992415"/>
              <a:gd name="connsiteY7" fmla="*/ 720763 h 1473798"/>
              <a:gd name="connsiteX8" fmla="*/ 742278 w 1992415"/>
              <a:gd name="connsiteY8" fmla="*/ 871370 h 1473798"/>
              <a:gd name="connsiteX9" fmla="*/ 946673 w 1992415"/>
              <a:gd name="connsiteY9" fmla="*/ 1151069 h 1473798"/>
              <a:gd name="connsiteX10" fmla="*/ 1549102 w 1992415"/>
              <a:gd name="connsiteY10" fmla="*/ 1473798 h 1473798"/>
              <a:gd name="connsiteX0" fmla="*/ 1549102 w 1952891"/>
              <a:gd name="connsiteY0" fmla="*/ 1473798 h 1473798"/>
              <a:gd name="connsiteX1" fmla="*/ 1785770 w 1952891"/>
              <a:gd name="connsiteY1" fmla="*/ 1194099 h 1473798"/>
              <a:gd name="connsiteX2" fmla="*/ 1950060 w 1952891"/>
              <a:gd name="connsiteY2" fmla="*/ 1097280 h 1473798"/>
              <a:gd name="connsiteX3" fmla="*/ 161365 w 1952891"/>
              <a:gd name="connsiteY3" fmla="*/ 0 h 1473798"/>
              <a:gd name="connsiteX4" fmla="*/ 43031 w 1952891"/>
              <a:gd name="connsiteY4" fmla="*/ 236669 h 1473798"/>
              <a:gd name="connsiteX5" fmla="*/ 118335 w 1952891"/>
              <a:gd name="connsiteY5" fmla="*/ 268942 h 1473798"/>
              <a:gd name="connsiteX6" fmla="*/ 0 w 1952891"/>
              <a:gd name="connsiteY6" fmla="*/ 505610 h 1473798"/>
              <a:gd name="connsiteX7" fmla="*/ 537883 w 1952891"/>
              <a:gd name="connsiteY7" fmla="*/ 720763 h 1473798"/>
              <a:gd name="connsiteX8" fmla="*/ 742278 w 1952891"/>
              <a:gd name="connsiteY8" fmla="*/ 871370 h 1473798"/>
              <a:gd name="connsiteX9" fmla="*/ 946673 w 1952891"/>
              <a:gd name="connsiteY9" fmla="*/ 1151069 h 1473798"/>
              <a:gd name="connsiteX10" fmla="*/ 1549102 w 1952891"/>
              <a:gd name="connsiteY10" fmla="*/ 1473798 h 1473798"/>
              <a:gd name="connsiteX0" fmla="*/ 1553916 w 1957705"/>
              <a:gd name="connsiteY0" fmla="*/ 1473798 h 1473798"/>
              <a:gd name="connsiteX1" fmla="*/ 1790584 w 1957705"/>
              <a:gd name="connsiteY1" fmla="*/ 1194099 h 1473798"/>
              <a:gd name="connsiteX2" fmla="*/ 1954874 w 1957705"/>
              <a:gd name="connsiteY2" fmla="*/ 1097280 h 1473798"/>
              <a:gd name="connsiteX3" fmla="*/ 166179 w 1957705"/>
              <a:gd name="connsiteY3" fmla="*/ 0 h 1473798"/>
              <a:gd name="connsiteX4" fmla="*/ 47845 w 1957705"/>
              <a:gd name="connsiteY4" fmla="*/ 236669 h 1473798"/>
              <a:gd name="connsiteX5" fmla="*/ 123149 w 1957705"/>
              <a:gd name="connsiteY5" fmla="*/ 268942 h 1473798"/>
              <a:gd name="connsiteX6" fmla="*/ 4814 w 1957705"/>
              <a:gd name="connsiteY6" fmla="*/ 505610 h 1473798"/>
              <a:gd name="connsiteX7" fmla="*/ 542697 w 1957705"/>
              <a:gd name="connsiteY7" fmla="*/ 720763 h 1473798"/>
              <a:gd name="connsiteX8" fmla="*/ 747092 w 1957705"/>
              <a:gd name="connsiteY8" fmla="*/ 871370 h 1473798"/>
              <a:gd name="connsiteX9" fmla="*/ 951487 w 1957705"/>
              <a:gd name="connsiteY9" fmla="*/ 1151069 h 1473798"/>
              <a:gd name="connsiteX10" fmla="*/ 1553916 w 1957705"/>
              <a:gd name="connsiteY10" fmla="*/ 1473798 h 1473798"/>
              <a:gd name="connsiteX0" fmla="*/ 1553916 w 1957705"/>
              <a:gd name="connsiteY0" fmla="*/ 1473798 h 1473798"/>
              <a:gd name="connsiteX1" fmla="*/ 1790584 w 1957705"/>
              <a:gd name="connsiteY1" fmla="*/ 1194099 h 1473798"/>
              <a:gd name="connsiteX2" fmla="*/ 1954874 w 1957705"/>
              <a:gd name="connsiteY2" fmla="*/ 1097280 h 1473798"/>
              <a:gd name="connsiteX3" fmla="*/ 166179 w 1957705"/>
              <a:gd name="connsiteY3" fmla="*/ 0 h 1473798"/>
              <a:gd name="connsiteX4" fmla="*/ 47845 w 1957705"/>
              <a:gd name="connsiteY4" fmla="*/ 236669 h 1473798"/>
              <a:gd name="connsiteX5" fmla="*/ 123149 w 1957705"/>
              <a:gd name="connsiteY5" fmla="*/ 268942 h 1473798"/>
              <a:gd name="connsiteX6" fmla="*/ 4814 w 1957705"/>
              <a:gd name="connsiteY6" fmla="*/ 505610 h 1473798"/>
              <a:gd name="connsiteX7" fmla="*/ 542697 w 1957705"/>
              <a:gd name="connsiteY7" fmla="*/ 720763 h 1473798"/>
              <a:gd name="connsiteX8" fmla="*/ 747092 w 1957705"/>
              <a:gd name="connsiteY8" fmla="*/ 871370 h 1473798"/>
              <a:gd name="connsiteX9" fmla="*/ 951487 w 1957705"/>
              <a:gd name="connsiteY9" fmla="*/ 1151069 h 1473798"/>
              <a:gd name="connsiteX10" fmla="*/ 1553916 w 1957705"/>
              <a:gd name="connsiteY10" fmla="*/ 1473798 h 1473798"/>
              <a:gd name="connsiteX0" fmla="*/ 1555225 w 1959014"/>
              <a:gd name="connsiteY0" fmla="*/ 1473798 h 1473798"/>
              <a:gd name="connsiteX1" fmla="*/ 1791893 w 1959014"/>
              <a:gd name="connsiteY1" fmla="*/ 1194099 h 1473798"/>
              <a:gd name="connsiteX2" fmla="*/ 1956183 w 1959014"/>
              <a:gd name="connsiteY2" fmla="*/ 1097280 h 1473798"/>
              <a:gd name="connsiteX3" fmla="*/ 167488 w 1959014"/>
              <a:gd name="connsiteY3" fmla="*/ 0 h 1473798"/>
              <a:gd name="connsiteX4" fmla="*/ 49154 w 1959014"/>
              <a:gd name="connsiteY4" fmla="*/ 236669 h 1473798"/>
              <a:gd name="connsiteX5" fmla="*/ 96384 w 1959014"/>
              <a:gd name="connsiteY5" fmla="*/ 284984 h 1473798"/>
              <a:gd name="connsiteX6" fmla="*/ 6123 w 1959014"/>
              <a:gd name="connsiteY6" fmla="*/ 505610 h 1473798"/>
              <a:gd name="connsiteX7" fmla="*/ 544006 w 1959014"/>
              <a:gd name="connsiteY7" fmla="*/ 720763 h 1473798"/>
              <a:gd name="connsiteX8" fmla="*/ 748401 w 1959014"/>
              <a:gd name="connsiteY8" fmla="*/ 871370 h 1473798"/>
              <a:gd name="connsiteX9" fmla="*/ 952796 w 1959014"/>
              <a:gd name="connsiteY9" fmla="*/ 1151069 h 1473798"/>
              <a:gd name="connsiteX10" fmla="*/ 1555225 w 1959014"/>
              <a:gd name="connsiteY10" fmla="*/ 1473798 h 1473798"/>
              <a:gd name="connsiteX0" fmla="*/ 1555225 w 1959014"/>
              <a:gd name="connsiteY0" fmla="*/ 1473798 h 1473798"/>
              <a:gd name="connsiteX1" fmla="*/ 1791893 w 1959014"/>
              <a:gd name="connsiteY1" fmla="*/ 1194099 h 1473798"/>
              <a:gd name="connsiteX2" fmla="*/ 1956183 w 1959014"/>
              <a:gd name="connsiteY2" fmla="*/ 1097280 h 1473798"/>
              <a:gd name="connsiteX3" fmla="*/ 167488 w 1959014"/>
              <a:gd name="connsiteY3" fmla="*/ 0 h 1473798"/>
              <a:gd name="connsiteX4" fmla="*/ 49154 w 1959014"/>
              <a:gd name="connsiteY4" fmla="*/ 236669 h 1473798"/>
              <a:gd name="connsiteX5" fmla="*/ 96384 w 1959014"/>
              <a:gd name="connsiteY5" fmla="*/ 284984 h 1473798"/>
              <a:gd name="connsiteX6" fmla="*/ 6123 w 1959014"/>
              <a:gd name="connsiteY6" fmla="*/ 505610 h 1473798"/>
              <a:gd name="connsiteX7" fmla="*/ 544006 w 1959014"/>
              <a:gd name="connsiteY7" fmla="*/ 720763 h 1473798"/>
              <a:gd name="connsiteX8" fmla="*/ 748401 w 1959014"/>
              <a:gd name="connsiteY8" fmla="*/ 871370 h 1473798"/>
              <a:gd name="connsiteX9" fmla="*/ 952796 w 1959014"/>
              <a:gd name="connsiteY9" fmla="*/ 1151069 h 1473798"/>
              <a:gd name="connsiteX10" fmla="*/ 1555225 w 1959014"/>
              <a:gd name="connsiteY10" fmla="*/ 1473798 h 1473798"/>
              <a:gd name="connsiteX0" fmla="*/ 1555736 w 1959525"/>
              <a:gd name="connsiteY0" fmla="*/ 1473798 h 1473798"/>
              <a:gd name="connsiteX1" fmla="*/ 1792404 w 1959525"/>
              <a:gd name="connsiteY1" fmla="*/ 1194099 h 1473798"/>
              <a:gd name="connsiteX2" fmla="*/ 1956694 w 1959525"/>
              <a:gd name="connsiteY2" fmla="*/ 1097280 h 1473798"/>
              <a:gd name="connsiteX3" fmla="*/ 167999 w 1959525"/>
              <a:gd name="connsiteY3" fmla="*/ 0 h 1473798"/>
              <a:gd name="connsiteX4" fmla="*/ 49665 w 1959525"/>
              <a:gd name="connsiteY4" fmla="*/ 236669 h 1473798"/>
              <a:gd name="connsiteX5" fmla="*/ 88874 w 1959525"/>
              <a:gd name="connsiteY5" fmla="*/ 309047 h 1473798"/>
              <a:gd name="connsiteX6" fmla="*/ 6634 w 1959525"/>
              <a:gd name="connsiteY6" fmla="*/ 505610 h 1473798"/>
              <a:gd name="connsiteX7" fmla="*/ 544517 w 1959525"/>
              <a:gd name="connsiteY7" fmla="*/ 720763 h 1473798"/>
              <a:gd name="connsiteX8" fmla="*/ 748912 w 1959525"/>
              <a:gd name="connsiteY8" fmla="*/ 871370 h 1473798"/>
              <a:gd name="connsiteX9" fmla="*/ 953307 w 1959525"/>
              <a:gd name="connsiteY9" fmla="*/ 1151069 h 1473798"/>
              <a:gd name="connsiteX10" fmla="*/ 1555736 w 1959525"/>
              <a:gd name="connsiteY10" fmla="*/ 1473798 h 1473798"/>
              <a:gd name="connsiteX0" fmla="*/ 1555736 w 1959525"/>
              <a:gd name="connsiteY0" fmla="*/ 1473798 h 1473798"/>
              <a:gd name="connsiteX1" fmla="*/ 1792404 w 1959525"/>
              <a:gd name="connsiteY1" fmla="*/ 1194099 h 1473798"/>
              <a:gd name="connsiteX2" fmla="*/ 1956694 w 1959525"/>
              <a:gd name="connsiteY2" fmla="*/ 1097280 h 1473798"/>
              <a:gd name="connsiteX3" fmla="*/ 167999 w 1959525"/>
              <a:gd name="connsiteY3" fmla="*/ 0 h 1473798"/>
              <a:gd name="connsiteX4" fmla="*/ 49665 w 1959525"/>
              <a:gd name="connsiteY4" fmla="*/ 236669 h 1473798"/>
              <a:gd name="connsiteX5" fmla="*/ 88874 w 1959525"/>
              <a:gd name="connsiteY5" fmla="*/ 309047 h 1473798"/>
              <a:gd name="connsiteX6" fmla="*/ 6634 w 1959525"/>
              <a:gd name="connsiteY6" fmla="*/ 505610 h 1473798"/>
              <a:gd name="connsiteX7" fmla="*/ 544517 w 1959525"/>
              <a:gd name="connsiteY7" fmla="*/ 720763 h 1473798"/>
              <a:gd name="connsiteX8" fmla="*/ 748912 w 1959525"/>
              <a:gd name="connsiteY8" fmla="*/ 871370 h 1473798"/>
              <a:gd name="connsiteX9" fmla="*/ 953307 w 1959525"/>
              <a:gd name="connsiteY9" fmla="*/ 1151069 h 1473798"/>
              <a:gd name="connsiteX10" fmla="*/ 1555736 w 1959525"/>
              <a:gd name="connsiteY10" fmla="*/ 1473798 h 1473798"/>
              <a:gd name="connsiteX0" fmla="*/ 1555736 w 1959525"/>
              <a:gd name="connsiteY0" fmla="*/ 1457756 h 1457756"/>
              <a:gd name="connsiteX1" fmla="*/ 1792404 w 1959525"/>
              <a:gd name="connsiteY1" fmla="*/ 1178057 h 1457756"/>
              <a:gd name="connsiteX2" fmla="*/ 1956694 w 1959525"/>
              <a:gd name="connsiteY2" fmla="*/ 1081238 h 1457756"/>
              <a:gd name="connsiteX3" fmla="*/ 200083 w 1959525"/>
              <a:gd name="connsiteY3" fmla="*/ 0 h 1457756"/>
              <a:gd name="connsiteX4" fmla="*/ 49665 w 1959525"/>
              <a:gd name="connsiteY4" fmla="*/ 220627 h 1457756"/>
              <a:gd name="connsiteX5" fmla="*/ 88874 w 1959525"/>
              <a:gd name="connsiteY5" fmla="*/ 293005 h 1457756"/>
              <a:gd name="connsiteX6" fmla="*/ 6634 w 1959525"/>
              <a:gd name="connsiteY6" fmla="*/ 489568 h 1457756"/>
              <a:gd name="connsiteX7" fmla="*/ 544517 w 1959525"/>
              <a:gd name="connsiteY7" fmla="*/ 704721 h 1457756"/>
              <a:gd name="connsiteX8" fmla="*/ 748912 w 1959525"/>
              <a:gd name="connsiteY8" fmla="*/ 855328 h 1457756"/>
              <a:gd name="connsiteX9" fmla="*/ 953307 w 1959525"/>
              <a:gd name="connsiteY9" fmla="*/ 1135027 h 1457756"/>
              <a:gd name="connsiteX10" fmla="*/ 1555736 w 1959525"/>
              <a:gd name="connsiteY10" fmla="*/ 1457756 h 1457756"/>
              <a:gd name="connsiteX0" fmla="*/ 1555736 w 1959525"/>
              <a:gd name="connsiteY0" fmla="*/ 1457756 h 1457756"/>
              <a:gd name="connsiteX1" fmla="*/ 1792404 w 1959525"/>
              <a:gd name="connsiteY1" fmla="*/ 1178057 h 1457756"/>
              <a:gd name="connsiteX2" fmla="*/ 1956694 w 1959525"/>
              <a:gd name="connsiteY2" fmla="*/ 1081238 h 1457756"/>
              <a:gd name="connsiteX3" fmla="*/ 200083 w 1959525"/>
              <a:gd name="connsiteY3" fmla="*/ 0 h 1457756"/>
              <a:gd name="connsiteX4" fmla="*/ 49665 w 1959525"/>
              <a:gd name="connsiteY4" fmla="*/ 220627 h 1457756"/>
              <a:gd name="connsiteX5" fmla="*/ 88874 w 1959525"/>
              <a:gd name="connsiteY5" fmla="*/ 293005 h 1457756"/>
              <a:gd name="connsiteX6" fmla="*/ 6634 w 1959525"/>
              <a:gd name="connsiteY6" fmla="*/ 489568 h 1457756"/>
              <a:gd name="connsiteX7" fmla="*/ 544517 w 1959525"/>
              <a:gd name="connsiteY7" fmla="*/ 704721 h 1457756"/>
              <a:gd name="connsiteX8" fmla="*/ 748912 w 1959525"/>
              <a:gd name="connsiteY8" fmla="*/ 855328 h 1457756"/>
              <a:gd name="connsiteX9" fmla="*/ 953307 w 1959525"/>
              <a:gd name="connsiteY9" fmla="*/ 1135027 h 1457756"/>
              <a:gd name="connsiteX10" fmla="*/ 1555736 w 1959525"/>
              <a:gd name="connsiteY10" fmla="*/ 1457756 h 1457756"/>
              <a:gd name="connsiteX0" fmla="*/ 1555736 w 1959525"/>
              <a:gd name="connsiteY0" fmla="*/ 1457756 h 1457756"/>
              <a:gd name="connsiteX1" fmla="*/ 1792404 w 1959525"/>
              <a:gd name="connsiteY1" fmla="*/ 1178057 h 1457756"/>
              <a:gd name="connsiteX2" fmla="*/ 1956694 w 1959525"/>
              <a:gd name="connsiteY2" fmla="*/ 1081238 h 1457756"/>
              <a:gd name="connsiteX3" fmla="*/ 200083 w 1959525"/>
              <a:gd name="connsiteY3" fmla="*/ 0 h 1457756"/>
              <a:gd name="connsiteX4" fmla="*/ 49665 w 1959525"/>
              <a:gd name="connsiteY4" fmla="*/ 220627 h 1457756"/>
              <a:gd name="connsiteX5" fmla="*/ 88874 w 1959525"/>
              <a:gd name="connsiteY5" fmla="*/ 293005 h 1457756"/>
              <a:gd name="connsiteX6" fmla="*/ 6634 w 1959525"/>
              <a:gd name="connsiteY6" fmla="*/ 489568 h 1457756"/>
              <a:gd name="connsiteX7" fmla="*/ 544517 w 1959525"/>
              <a:gd name="connsiteY7" fmla="*/ 704721 h 1457756"/>
              <a:gd name="connsiteX8" fmla="*/ 748912 w 1959525"/>
              <a:gd name="connsiteY8" fmla="*/ 855328 h 1457756"/>
              <a:gd name="connsiteX9" fmla="*/ 953307 w 1959525"/>
              <a:gd name="connsiteY9" fmla="*/ 1135027 h 1457756"/>
              <a:gd name="connsiteX10" fmla="*/ 1555736 w 1959525"/>
              <a:gd name="connsiteY10" fmla="*/ 1457756 h 1457756"/>
              <a:gd name="connsiteX0" fmla="*/ 1555736 w 1959525"/>
              <a:gd name="connsiteY0" fmla="*/ 1453745 h 1453745"/>
              <a:gd name="connsiteX1" fmla="*/ 1792404 w 1959525"/>
              <a:gd name="connsiteY1" fmla="*/ 1174046 h 1453745"/>
              <a:gd name="connsiteX2" fmla="*/ 1956694 w 1959525"/>
              <a:gd name="connsiteY2" fmla="*/ 1077227 h 1453745"/>
              <a:gd name="connsiteX3" fmla="*/ 192062 w 1959525"/>
              <a:gd name="connsiteY3" fmla="*/ 0 h 1453745"/>
              <a:gd name="connsiteX4" fmla="*/ 49665 w 1959525"/>
              <a:gd name="connsiteY4" fmla="*/ 216616 h 1453745"/>
              <a:gd name="connsiteX5" fmla="*/ 88874 w 1959525"/>
              <a:gd name="connsiteY5" fmla="*/ 288994 h 1453745"/>
              <a:gd name="connsiteX6" fmla="*/ 6634 w 1959525"/>
              <a:gd name="connsiteY6" fmla="*/ 485557 h 1453745"/>
              <a:gd name="connsiteX7" fmla="*/ 544517 w 1959525"/>
              <a:gd name="connsiteY7" fmla="*/ 700710 h 1453745"/>
              <a:gd name="connsiteX8" fmla="*/ 748912 w 1959525"/>
              <a:gd name="connsiteY8" fmla="*/ 851317 h 1453745"/>
              <a:gd name="connsiteX9" fmla="*/ 953307 w 1959525"/>
              <a:gd name="connsiteY9" fmla="*/ 1131016 h 1453745"/>
              <a:gd name="connsiteX10" fmla="*/ 1555736 w 1959525"/>
              <a:gd name="connsiteY10" fmla="*/ 1453745 h 1453745"/>
              <a:gd name="connsiteX0" fmla="*/ 1555736 w 1959525"/>
              <a:gd name="connsiteY0" fmla="*/ 1453745 h 1453745"/>
              <a:gd name="connsiteX1" fmla="*/ 1792404 w 1959525"/>
              <a:gd name="connsiteY1" fmla="*/ 1174046 h 1453745"/>
              <a:gd name="connsiteX2" fmla="*/ 1956694 w 1959525"/>
              <a:gd name="connsiteY2" fmla="*/ 1077227 h 1453745"/>
              <a:gd name="connsiteX3" fmla="*/ 192062 w 1959525"/>
              <a:gd name="connsiteY3" fmla="*/ 0 h 1453745"/>
              <a:gd name="connsiteX4" fmla="*/ 49665 w 1959525"/>
              <a:gd name="connsiteY4" fmla="*/ 216616 h 1453745"/>
              <a:gd name="connsiteX5" fmla="*/ 88874 w 1959525"/>
              <a:gd name="connsiteY5" fmla="*/ 288994 h 1453745"/>
              <a:gd name="connsiteX6" fmla="*/ 6634 w 1959525"/>
              <a:gd name="connsiteY6" fmla="*/ 485557 h 1453745"/>
              <a:gd name="connsiteX7" fmla="*/ 544517 w 1959525"/>
              <a:gd name="connsiteY7" fmla="*/ 700710 h 1453745"/>
              <a:gd name="connsiteX8" fmla="*/ 748912 w 1959525"/>
              <a:gd name="connsiteY8" fmla="*/ 851317 h 1453745"/>
              <a:gd name="connsiteX9" fmla="*/ 953307 w 1959525"/>
              <a:gd name="connsiteY9" fmla="*/ 1131016 h 1453745"/>
              <a:gd name="connsiteX10" fmla="*/ 1555736 w 1959525"/>
              <a:gd name="connsiteY10" fmla="*/ 1453745 h 1453745"/>
              <a:gd name="connsiteX0" fmla="*/ 1555736 w 1959525"/>
              <a:gd name="connsiteY0" fmla="*/ 1453745 h 1453745"/>
              <a:gd name="connsiteX1" fmla="*/ 1792404 w 1959525"/>
              <a:gd name="connsiteY1" fmla="*/ 1174046 h 1453745"/>
              <a:gd name="connsiteX2" fmla="*/ 1956694 w 1959525"/>
              <a:gd name="connsiteY2" fmla="*/ 1077227 h 1453745"/>
              <a:gd name="connsiteX3" fmla="*/ 192062 w 1959525"/>
              <a:gd name="connsiteY3" fmla="*/ 0 h 1453745"/>
              <a:gd name="connsiteX4" fmla="*/ 49665 w 1959525"/>
              <a:gd name="connsiteY4" fmla="*/ 216616 h 1453745"/>
              <a:gd name="connsiteX5" fmla="*/ 88874 w 1959525"/>
              <a:gd name="connsiteY5" fmla="*/ 288994 h 1453745"/>
              <a:gd name="connsiteX6" fmla="*/ 6634 w 1959525"/>
              <a:gd name="connsiteY6" fmla="*/ 485557 h 1453745"/>
              <a:gd name="connsiteX7" fmla="*/ 544517 w 1959525"/>
              <a:gd name="connsiteY7" fmla="*/ 700710 h 1453745"/>
              <a:gd name="connsiteX8" fmla="*/ 748912 w 1959525"/>
              <a:gd name="connsiteY8" fmla="*/ 851317 h 1453745"/>
              <a:gd name="connsiteX9" fmla="*/ 953307 w 1959525"/>
              <a:gd name="connsiteY9" fmla="*/ 1131016 h 1453745"/>
              <a:gd name="connsiteX10" fmla="*/ 1555736 w 1959525"/>
              <a:gd name="connsiteY10" fmla="*/ 1453745 h 1453745"/>
              <a:gd name="connsiteX0" fmla="*/ 1555736 w 1959525"/>
              <a:gd name="connsiteY0" fmla="*/ 1453745 h 1453745"/>
              <a:gd name="connsiteX1" fmla="*/ 1792404 w 1959525"/>
              <a:gd name="connsiteY1" fmla="*/ 1174046 h 1453745"/>
              <a:gd name="connsiteX2" fmla="*/ 1956694 w 1959525"/>
              <a:gd name="connsiteY2" fmla="*/ 1077227 h 1453745"/>
              <a:gd name="connsiteX3" fmla="*/ 192062 w 1959525"/>
              <a:gd name="connsiteY3" fmla="*/ 0 h 1453745"/>
              <a:gd name="connsiteX4" fmla="*/ 49665 w 1959525"/>
              <a:gd name="connsiteY4" fmla="*/ 216616 h 1453745"/>
              <a:gd name="connsiteX5" fmla="*/ 88874 w 1959525"/>
              <a:gd name="connsiteY5" fmla="*/ 288994 h 1453745"/>
              <a:gd name="connsiteX6" fmla="*/ 6634 w 1959525"/>
              <a:gd name="connsiteY6" fmla="*/ 485557 h 1453745"/>
              <a:gd name="connsiteX7" fmla="*/ 544517 w 1959525"/>
              <a:gd name="connsiteY7" fmla="*/ 700710 h 1453745"/>
              <a:gd name="connsiteX8" fmla="*/ 748912 w 1959525"/>
              <a:gd name="connsiteY8" fmla="*/ 851317 h 1453745"/>
              <a:gd name="connsiteX9" fmla="*/ 953307 w 1959525"/>
              <a:gd name="connsiteY9" fmla="*/ 1131016 h 1453745"/>
              <a:gd name="connsiteX10" fmla="*/ 1555736 w 1959525"/>
              <a:gd name="connsiteY10" fmla="*/ 1453745 h 1453745"/>
              <a:gd name="connsiteX0" fmla="*/ 1555736 w 1959525"/>
              <a:gd name="connsiteY0" fmla="*/ 1453745 h 1453745"/>
              <a:gd name="connsiteX1" fmla="*/ 1792404 w 1959525"/>
              <a:gd name="connsiteY1" fmla="*/ 1174046 h 1453745"/>
              <a:gd name="connsiteX2" fmla="*/ 1956694 w 1959525"/>
              <a:gd name="connsiteY2" fmla="*/ 1077227 h 1453745"/>
              <a:gd name="connsiteX3" fmla="*/ 192062 w 1959525"/>
              <a:gd name="connsiteY3" fmla="*/ 0 h 1453745"/>
              <a:gd name="connsiteX4" fmla="*/ 49665 w 1959525"/>
              <a:gd name="connsiteY4" fmla="*/ 216616 h 1453745"/>
              <a:gd name="connsiteX5" fmla="*/ 88874 w 1959525"/>
              <a:gd name="connsiteY5" fmla="*/ 288994 h 1453745"/>
              <a:gd name="connsiteX6" fmla="*/ 6634 w 1959525"/>
              <a:gd name="connsiteY6" fmla="*/ 485557 h 1453745"/>
              <a:gd name="connsiteX7" fmla="*/ 544517 w 1959525"/>
              <a:gd name="connsiteY7" fmla="*/ 700710 h 1453745"/>
              <a:gd name="connsiteX8" fmla="*/ 748912 w 1959525"/>
              <a:gd name="connsiteY8" fmla="*/ 851317 h 1453745"/>
              <a:gd name="connsiteX9" fmla="*/ 953307 w 1959525"/>
              <a:gd name="connsiteY9" fmla="*/ 1131016 h 1453745"/>
              <a:gd name="connsiteX10" fmla="*/ 1555736 w 1959525"/>
              <a:gd name="connsiteY10" fmla="*/ 1453745 h 1453745"/>
              <a:gd name="connsiteX0" fmla="*/ 1548315 w 1952104"/>
              <a:gd name="connsiteY0" fmla="*/ 1453745 h 1453745"/>
              <a:gd name="connsiteX1" fmla="*/ 1784983 w 1952104"/>
              <a:gd name="connsiteY1" fmla="*/ 1174046 h 1453745"/>
              <a:gd name="connsiteX2" fmla="*/ 1949273 w 1952104"/>
              <a:gd name="connsiteY2" fmla="*/ 1077227 h 1453745"/>
              <a:gd name="connsiteX3" fmla="*/ 184641 w 1952104"/>
              <a:gd name="connsiteY3" fmla="*/ 0 h 1453745"/>
              <a:gd name="connsiteX4" fmla="*/ 42244 w 1952104"/>
              <a:gd name="connsiteY4" fmla="*/ 216616 h 1453745"/>
              <a:gd name="connsiteX5" fmla="*/ 81453 w 1952104"/>
              <a:gd name="connsiteY5" fmla="*/ 288994 h 1453745"/>
              <a:gd name="connsiteX6" fmla="*/ 7234 w 1952104"/>
              <a:gd name="connsiteY6" fmla="*/ 453473 h 1453745"/>
              <a:gd name="connsiteX7" fmla="*/ 537096 w 1952104"/>
              <a:gd name="connsiteY7" fmla="*/ 700710 h 1453745"/>
              <a:gd name="connsiteX8" fmla="*/ 741491 w 1952104"/>
              <a:gd name="connsiteY8" fmla="*/ 851317 h 1453745"/>
              <a:gd name="connsiteX9" fmla="*/ 945886 w 1952104"/>
              <a:gd name="connsiteY9" fmla="*/ 1131016 h 1453745"/>
              <a:gd name="connsiteX10" fmla="*/ 1548315 w 1952104"/>
              <a:gd name="connsiteY10" fmla="*/ 1453745 h 1453745"/>
              <a:gd name="connsiteX0" fmla="*/ 1548315 w 1952104"/>
              <a:gd name="connsiteY0" fmla="*/ 1453745 h 1453745"/>
              <a:gd name="connsiteX1" fmla="*/ 1784983 w 1952104"/>
              <a:gd name="connsiteY1" fmla="*/ 1174046 h 1453745"/>
              <a:gd name="connsiteX2" fmla="*/ 1949273 w 1952104"/>
              <a:gd name="connsiteY2" fmla="*/ 1077227 h 1453745"/>
              <a:gd name="connsiteX3" fmla="*/ 184641 w 1952104"/>
              <a:gd name="connsiteY3" fmla="*/ 0 h 1453745"/>
              <a:gd name="connsiteX4" fmla="*/ 42244 w 1952104"/>
              <a:gd name="connsiteY4" fmla="*/ 216616 h 1453745"/>
              <a:gd name="connsiteX5" fmla="*/ 81453 w 1952104"/>
              <a:gd name="connsiteY5" fmla="*/ 288994 h 1453745"/>
              <a:gd name="connsiteX6" fmla="*/ 7234 w 1952104"/>
              <a:gd name="connsiteY6" fmla="*/ 453473 h 1453745"/>
              <a:gd name="connsiteX7" fmla="*/ 537096 w 1952104"/>
              <a:gd name="connsiteY7" fmla="*/ 700710 h 1453745"/>
              <a:gd name="connsiteX8" fmla="*/ 725449 w 1952104"/>
              <a:gd name="connsiteY8" fmla="*/ 871369 h 1453745"/>
              <a:gd name="connsiteX9" fmla="*/ 945886 w 1952104"/>
              <a:gd name="connsiteY9" fmla="*/ 1131016 h 1453745"/>
              <a:gd name="connsiteX10" fmla="*/ 1548315 w 1952104"/>
              <a:gd name="connsiteY10" fmla="*/ 1453745 h 1453745"/>
              <a:gd name="connsiteX0" fmla="*/ 1548315 w 1952104"/>
              <a:gd name="connsiteY0" fmla="*/ 1453745 h 1453745"/>
              <a:gd name="connsiteX1" fmla="*/ 1784983 w 1952104"/>
              <a:gd name="connsiteY1" fmla="*/ 1174046 h 1453745"/>
              <a:gd name="connsiteX2" fmla="*/ 1949273 w 1952104"/>
              <a:gd name="connsiteY2" fmla="*/ 1077227 h 1453745"/>
              <a:gd name="connsiteX3" fmla="*/ 184641 w 1952104"/>
              <a:gd name="connsiteY3" fmla="*/ 0 h 1453745"/>
              <a:gd name="connsiteX4" fmla="*/ 42244 w 1952104"/>
              <a:gd name="connsiteY4" fmla="*/ 216616 h 1453745"/>
              <a:gd name="connsiteX5" fmla="*/ 81453 w 1952104"/>
              <a:gd name="connsiteY5" fmla="*/ 288994 h 1453745"/>
              <a:gd name="connsiteX6" fmla="*/ 7234 w 1952104"/>
              <a:gd name="connsiteY6" fmla="*/ 453473 h 1453745"/>
              <a:gd name="connsiteX7" fmla="*/ 537096 w 1952104"/>
              <a:gd name="connsiteY7" fmla="*/ 700710 h 1453745"/>
              <a:gd name="connsiteX8" fmla="*/ 725449 w 1952104"/>
              <a:gd name="connsiteY8" fmla="*/ 871369 h 1453745"/>
              <a:gd name="connsiteX9" fmla="*/ 1062191 w 1952104"/>
              <a:gd name="connsiteY9" fmla="*/ 1171121 h 1453745"/>
              <a:gd name="connsiteX10" fmla="*/ 1548315 w 1952104"/>
              <a:gd name="connsiteY10" fmla="*/ 1453745 h 1453745"/>
              <a:gd name="connsiteX0" fmla="*/ 1548315 w 1952104"/>
              <a:gd name="connsiteY0" fmla="*/ 1453745 h 1453745"/>
              <a:gd name="connsiteX1" fmla="*/ 1784983 w 1952104"/>
              <a:gd name="connsiteY1" fmla="*/ 1174046 h 1453745"/>
              <a:gd name="connsiteX2" fmla="*/ 1949273 w 1952104"/>
              <a:gd name="connsiteY2" fmla="*/ 1077227 h 1453745"/>
              <a:gd name="connsiteX3" fmla="*/ 184641 w 1952104"/>
              <a:gd name="connsiteY3" fmla="*/ 0 h 1453745"/>
              <a:gd name="connsiteX4" fmla="*/ 42244 w 1952104"/>
              <a:gd name="connsiteY4" fmla="*/ 216616 h 1453745"/>
              <a:gd name="connsiteX5" fmla="*/ 81453 w 1952104"/>
              <a:gd name="connsiteY5" fmla="*/ 288994 h 1453745"/>
              <a:gd name="connsiteX6" fmla="*/ 7234 w 1952104"/>
              <a:gd name="connsiteY6" fmla="*/ 453473 h 1453745"/>
              <a:gd name="connsiteX7" fmla="*/ 537096 w 1952104"/>
              <a:gd name="connsiteY7" fmla="*/ 700710 h 1453745"/>
              <a:gd name="connsiteX8" fmla="*/ 725449 w 1952104"/>
              <a:gd name="connsiteY8" fmla="*/ 871369 h 1453745"/>
              <a:gd name="connsiteX9" fmla="*/ 1062191 w 1952104"/>
              <a:gd name="connsiteY9" fmla="*/ 1171121 h 1453745"/>
              <a:gd name="connsiteX10" fmla="*/ 1548315 w 1952104"/>
              <a:gd name="connsiteY10" fmla="*/ 1453745 h 1453745"/>
              <a:gd name="connsiteX0" fmla="*/ 1548315 w 1952104"/>
              <a:gd name="connsiteY0" fmla="*/ 1453745 h 1453745"/>
              <a:gd name="connsiteX1" fmla="*/ 1784983 w 1952104"/>
              <a:gd name="connsiteY1" fmla="*/ 1174046 h 1453745"/>
              <a:gd name="connsiteX2" fmla="*/ 1949273 w 1952104"/>
              <a:gd name="connsiteY2" fmla="*/ 1077227 h 1453745"/>
              <a:gd name="connsiteX3" fmla="*/ 184641 w 1952104"/>
              <a:gd name="connsiteY3" fmla="*/ 0 h 1453745"/>
              <a:gd name="connsiteX4" fmla="*/ 42244 w 1952104"/>
              <a:gd name="connsiteY4" fmla="*/ 216616 h 1453745"/>
              <a:gd name="connsiteX5" fmla="*/ 81453 w 1952104"/>
              <a:gd name="connsiteY5" fmla="*/ 288994 h 1453745"/>
              <a:gd name="connsiteX6" fmla="*/ 7234 w 1952104"/>
              <a:gd name="connsiteY6" fmla="*/ 453473 h 1453745"/>
              <a:gd name="connsiteX7" fmla="*/ 537096 w 1952104"/>
              <a:gd name="connsiteY7" fmla="*/ 700710 h 1453745"/>
              <a:gd name="connsiteX8" fmla="*/ 725449 w 1952104"/>
              <a:gd name="connsiteY8" fmla="*/ 871369 h 1453745"/>
              <a:gd name="connsiteX9" fmla="*/ 1062191 w 1952104"/>
              <a:gd name="connsiteY9" fmla="*/ 1171121 h 1453745"/>
              <a:gd name="connsiteX10" fmla="*/ 1548315 w 1952104"/>
              <a:gd name="connsiteY10" fmla="*/ 1453745 h 145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52104" h="1453745">
                <a:moveTo>
                  <a:pt x="1548315" y="1453745"/>
                </a:moveTo>
                <a:cubicBezTo>
                  <a:pt x="1579077" y="1436712"/>
                  <a:pt x="1706094" y="1267279"/>
                  <a:pt x="1784983" y="1174046"/>
                </a:cubicBezTo>
                <a:cubicBezTo>
                  <a:pt x="1837073" y="1133752"/>
                  <a:pt x="1973383" y="1141584"/>
                  <a:pt x="1949273" y="1077227"/>
                </a:cubicBezTo>
                <a:cubicBezTo>
                  <a:pt x="1913178" y="1040330"/>
                  <a:pt x="240788" y="802"/>
                  <a:pt x="184641" y="0"/>
                </a:cubicBezTo>
                <a:cubicBezTo>
                  <a:pt x="125144" y="10711"/>
                  <a:pt x="25542" y="197883"/>
                  <a:pt x="42244" y="216616"/>
                </a:cubicBezTo>
                <a:lnTo>
                  <a:pt x="81453" y="288994"/>
                </a:lnTo>
                <a:cubicBezTo>
                  <a:pt x="42008" y="367883"/>
                  <a:pt x="-21500" y="382605"/>
                  <a:pt x="7234" y="453473"/>
                </a:cubicBezTo>
                <a:cubicBezTo>
                  <a:pt x="18086" y="485086"/>
                  <a:pt x="389886" y="665087"/>
                  <a:pt x="537096" y="700710"/>
                </a:cubicBezTo>
                <a:cubicBezTo>
                  <a:pt x="605228" y="750912"/>
                  <a:pt x="653307" y="809136"/>
                  <a:pt x="725449" y="871369"/>
                </a:cubicBezTo>
                <a:cubicBezTo>
                  <a:pt x="805612" y="972623"/>
                  <a:pt x="917859" y="1073878"/>
                  <a:pt x="1062191" y="1171121"/>
                </a:cubicBezTo>
                <a:cubicBezTo>
                  <a:pt x="1258991" y="1282708"/>
                  <a:pt x="1451778" y="1442422"/>
                  <a:pt x="1548315" y="1453745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>
            <a:off x="3334333" y="4462432"/>
            <a:ext cx="10910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b="1" dirty="0"/>
              <a:t>Folkhem Trä</a:t>
            </a:r>
          </a:p>
        </p:txBody>
      </p:sp>
      <p:sp>
        <p:nvSpPr>
          <p:cNvPr id="14" name="Rektangel 13"/>
          <p:cNvSpPr/>
          <p:nvPr/>
        </p:nvSpPr>
        <p:spPr>
          <a:xfrm>
            <a:off x="3910562" y="3415721"/>
            <a:ext cx="9439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b="1" dirty="0" err="1"/>
              <a:t>ByggVesta</a:t>
            </a:r>
            <a:endParaRPr lang="sv-SE" sz="1400" b="1" dirty="0"/>
          </a:p>
        </p:txBody>
      </p:sp>
      <p:sp>
        <p:nvSpPr>
          <p:cNvPr id="15" name="Rektangel 14"/>
          <p:cNvSpPr/>
          <p:nvPr/>
        </p:nvSpPr>
        <p:spPr>
          <a:xfrm>
            <a:off x="4695732" y="3712050"/>
            <a:ext cx="1605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b="1" dirty="0" err="1"/>
              <a:t>Brabo</a:t>
            </a:r>
            <a:r>
              <a:rPr lang="sv-SE" sz="1400" b="1" dirty="0"/>
              <a:t>/Panorama</a:t>
            </a:r>
          </a:p>
        </p:txBody>
      </p:sp>
      <p:sp>
        <p:nvSpPr>
          <p:cNvPr id="16" name="Rektangel 15"/>
          <p:cNvSpPr/>
          <p:nvPr/>
        </p:nvSpPr>
        <p:spPr>
          <a:xfrm>
            <a:off x="5225495" y="4197530"/>
            <a:ext cx="1557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b="1" dirty="0" err="1"/>
              <a:t>Veidekke</a:t>
            </a:r>
            <a:r>
              <a:rPr lang="sv-SE" sz="1400" b="1" dirty="0"/>
              <a:t> </a:t>
            </a:r>
            <a:r>
              <a:rPr lang="sv-SE" sz="1400" b="1" dirty="0" err="1"/>
              <a:t>Eiendom</a:t>
            </a:r>
            <a:endParaRPr lang="sv-SE" sz="1400" b="1" dirty="0"/>
          </a:p>
        </p:txBody>
      </p:sp>
      <p:sp>
        <p:nvSpPr>
          <p:cNvPr id="17" name="Rektangel 16"/>
          <p:cNvSpPr/>
          <p:nvPr/>
        </p:nvSpPr>
        <p:spPr>
          <a:xfrm>
            <a:off x="2895768" y="2715287"/>
            <a:ext cx="10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</a:t>
            </a:r>
            <a:r>
              <a:rPr lang="sv-SE" sz="1400" b="1" dirty="0"/>
              <a:t>Fastpartner</a:t>
            </a:r>
          </a:p>
        </p:txBody>
      </p:sp>
      <p:sp>
        <p:nvSpPr>
          <p:cNvPr id="18" name="Rektangel 17"/>
          <p:cNvSpPr/>
          <p:nvPr/>
        </p:nvSpPr>
        <p:spPr>
          <a:xfrm>
            <a:off x="2181358" y="3255906"/>
            <a:ext cx="1540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</a:t>
            </a:r>
            <a:r>
              <a:rPr lang="sv-SE" sz="1400" b="1" dirty="0"/>
              <a:t>Svenska Bostäder</a:t>
            </a:r>
          </a:p>
        </p:txBody>
      </p:sp>
      <p:sp>
        <p:nvSpPr>
          <p:cNvPr id="19" name="Rektangel 18"/>
          <p:cNvSpPr/>
          <p:nvPr/>
        </p:nvSpPr>
        <p:spPr>
          <a:xfrm>
            <a:off x="1206405" y="1820650"/>
            <a:ext cx="610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b="1" dirty="0"/>
              <a:t>SISAB</a:t>
            </a:r>
          </a:p>
        </p:txBody>
      </p:sp>
      <p:sp>
        <p:nvSpPr>
          <p:cNvPr id="20" name="Frihandsfigur 19"/>
          <p:cNvSpPr/>
          <p:nvPr/>
        </p:nvSpPr>
        <p:spPr>
          <a:xfrm>
            <a:off x="1231647" y="1618131"/>
            <a:ext cx="1078564" cy="888572"/>
          </a:xfrm>
          <a:custGeom>
            <a:avLst/>
            <a:gdLst>
              <a:gd name="connsiteX0" fmla="*/ 1004835 w 1075174"/>
              <a:gd name="connsiteY0" fmla="*/ 904351 h 904351"/>
              <a:gd name="connsiteX1" fmla="*/ 1075174 w 1075174"/>
              <a:gd name="connsiteY1" fmla="*/ 703384 h 904351"/>
              <a:gd name="connsiteX2" fmla="*/ 783772 w 1075174"/>
              <a:gd name="connsiteY2" fmla="*/ 492369 h 904351"/>
              <a:gd name="connsiteX3" fmla="*/ 803868 w 1075174"/>
              <a:gd name="connsiteY3" fmla="*/ 311499 h 904351"/>
              <a:gd name="connsiteX4" fmla="*/ 261257 w 1075174"/>
              <a:gd name="connsiteY4" fmla="*/ 0 h 904351"/>
              <a:gd name="connsiteX5" fmla="*/ 0 w 1075174"/>
              <a:gd name="connsiteY5" fmla="*/ 462224 h 904351"/>
              <a:gd name="connsiteX6" fmla="*/ 864159 w 1075174"/>
              <a:gd name="connsiteY6" fmla="*/ 894303 h 904351"/>
              <a:gd name="connsiteX7" fmla="*/ 1004835 w 1075174"/>
              <a:gd name="connsiteY7" fmla="*/ 904351 h 904351"/>
              <a:gd name="connsiteX0" fmla="*/ 1004835 w 1075174"/>
              <a:gd name="connsiteY0" fmla="*/ 904351 h 904351"/>
              <a:gd name="connsiteX1" fmla="*/ 1075174 w 1075174"/>
              <a:gd name="connsiteY1" fmla="*/ 703384 h 904351"/>
              <a:gd name="connsiteX2" fmla="*/ 783772 w 1075174"/>
              <a:gd name="connsiteY2" fmla="*/ 492369 h 904351"/>
              <a:gd name="connsiteX3" fmla="*/ 803868 w 1075174"/>
              <a:gd name="connsiteY3" fmla="*/ 311499 h 904351"/>
              <a:gd name="connsiteX4" fmla="*/ 261257 w 1075174"/>
              <a:gd name="connsiteY4" fmla="*/ 0 h 904351"/>
              <a:gd name="connsiteX5" fmla="*/ 0 w 1075174"/>
              <a:gd name="connsiteY5" fmla="*/ 462224 h 904351"/>
              <a:gd name="connsiteX6" fmla="*/ 864159 w 1075174"/>
              <a:gd name="connsiteY6" fmla="*/ 894303 h 904351"/>
              <a:gd name="connsiteX7" fmla="*/ 1004835 w 1075174"/>
              <a:gd name="connsiteY7" fmla="*/ 904351 h 904351"/>
              <a:gd name="connsiteX0" fmla="*/ 1004835 w 1075174"/>
              <a:gd name="connsiteY0" fmla="*/ 904351 h 904351"/>
              <a:gd name="connsiteX1" fmla="*/ 1075174 w 1075174"/>
              <a:gd name="connsiteY1" fmla="*/ 703384 h 904351"/>
              <a:gd name="connsiteX2" fmla="*/ 783772 w 1075174"/>
              <a:gd name="connsiteY2" fmla="*/ 492369 h 904351"/>
              <a:gd name="connsiteX3" fmla="*/ 803868 w 1075174"/>
              <a:gd name="connsiteY3" fmla="*/ 311499 h 904351"/>
              <a:gd name="connsiteX4" fmla="*/ 261257 w 1075174"/>
              <a:gd name="connsiteY4" fmla="*/ 0 h 904351"/>
              <a:gd name="connsiteX5" fmla="*/ 0 w 1075174"/>
              <a:gd name="connsiteY5" fmla="*/ 462224 h 904351"/>
              <a:gd name="connsiteX6" fmla="*/ 864159 w 1075174"/>
              <a:gd name="connsiteY6" fmla="*/ 894303 h 904351"/>
              <a:gd name="connsiteX7" fmla="*/ 1004835 w 1075174"/>
              <a:gd name="connsiteY7" fmla="*/ 904351 h 904351"/>
              <a:gd name="connsiteX0" fmla="*/ 1004835 w 1075174"/>
              <a:gd name="connsiteY0" fmla="*/ 893593 h 893593"/>
              <a:gd name="connsiteX1" fmla="*/ 1075174 w 1075174"/>
              <a:gd name="connsiteY1" fmla="*/ 692626 h 893593"/>
              <a:gd name="connsiteX2" fmla="*/ 783772 w 1075174"/>
              <a:gd name="connsiteY2" fmla="*/ 481611 h 893593"/>
              <a:gd name="connsiteX3" fmla="*/ 803868 w 1075174"/>
              <a:gd name="connsiteY3" fmla="*/ 300741 h 893593"/>
              <a:gd name="connsiteX4" fmla="*/ 212848 w 1075174"/>
              <a:gd name="connsiteY4" fmla="*/ 0 h 893593"/>
              <a:gd name="connsiteX5" fmla="*/ 0 w 1075174"/>
              <a:gd name="connsiteY5" fmla="*/ 451466 h 893593"/>
              <a:gd name="connsiteX6" fmla="*/ 864159 w 1075174"/>
              <a:gd name="connsiteY6" fmla="*/ 883545 h 893593"/>
              <a:gd name="connsiteX7" fmla="*/ 1004835 w 1075174"/>
              <a:gd name="connsiteY7" fmla="*/ 893593 h 893593"/>
              <a:gd name="connsiteX0" fmla="*/ 1004835 w 1075174"/>
              <a:gd name="connsiteY0" fmla="*/ 893593 h 893593"/>
              <a:gd name="connsiteX1" fmla="*/ 1075174 w 1075174"/>
              <a:gd name="connsiteY1" fmla="*/ 692626 h 893593"/>
              <a:gd name="connsiteX2" fmla="*/ 783772 w 1075174"/>
              <a:gd name="connsiteY2" fmla="*/ 481611 h 893593"/>
              <a:gd name="connsiteX3" fmla="*/ 803868 w 1075174"/>
              <a:gd name="connsiteY3" fmla="*/ 300741 h 893593"/>
              <a:gd name="connsiteX4" fmla="*/ 212848 w 1075174"/>
              <a:gd name="connsiteY4" fmla="*/ 0 h 893593"/>
              <a:gd name="connsiteX5" fmla="*/ 0 w 1075174"/>
              <a:gd name="connsiteY5" fmla="*/ 451466 h 893593"/>
              <a:gd name="connsiteX6" fmla="*/ 864159 w 1075174"/>
              <a:gd name="connsiteY6" fmla="*/ 883545 h 893593"/>
              <a:gd name="connsiteX7" fmla="*/ 1004835 w 1075174"/>
              <a:gd name="connsiteY7" fmla="*/ 893593 h 893593"/>
              <a:gd name="connsiteX0" fmla="*/ 1004835 w 1075174"/>
              <a:gd name="connsiteY0" fmla="*/ 893593 h 893593"/>
              <a:gd name="connsiteX1" fmla="*/ 1075174 w 1075174"/>
              <a:gd name="connsiteY1" fmla="*/ 692626 h 893593"/>
              <a:gd name="connsiteX2" fmla="*/ 783772 w 1075174"/>
              <a:gd name="connsiteY2" fmla="*/ 481611 h 893593"/>
              <a:gd name="connsiteX3" fmla="*/ 782353 w 1075174"/>
              <a:gd name="connsiteY3" fmla="*/ 376044 h 893593"/>
              <a:gd name="connsiteX4" fmla="*/ 212848 w 1075174"/>
              <a:gd name="connsiteY4" fmla="*/ 0 h 893593"/>
              <a:gd name="connsiteX5" fmla="*/ 0 w 1075174"/>
              <a:gd name="connsiteY5" fmla="*/ 451466 h 893593"/>
              <a:gd name="connsiteX6" fmla="*/ 864159 w 1075174"/>
              <a:gd name="connsiteY6" fmla="*/ 883545 h 893593"/>
              <a:gd name="connsiteX7" fmla="*/ 1004835 w 1075174"/>
              <a:gd name="connsiteY7" fmla="*/ 893593 h 893593"/>
              <a:gd name="connsiteX0" fmla="*/ 1004835 w 1075174"/>
              <a:gd name="connsiteY0" fmla="*/ 893593 h 893593"/>
              <a:gd name="connsiteX1" fmla="*/ 1075174 w 1075174"/>
              <a:gd name="connsiteY1" fmla="*/ 692626 h 893593"/>
              <a:gd name="connsiteX2" fmla="*/ 783772 w 1075174"/>
              <a:gd name="connsiteY2" fmla="*/ 481611 h 893593"/>
              <a:gd name="connsiteX3" fmla="*/ 782353 w 1075174"/>
              <a:gd name="connsiteY3" fmla="*/ 376044 h 893593"/>
              <a:gd name="connsiteX4" fmla="*/ 212848 w 1075174"/>
              <a:gd name="connsiteY4" fmla="*/ 0 h 893593"/>
              <a:gd name="connsiteX5" fmla="*/ 0 w 1075174"/>
              <a:gd name="connsiteY5" fmla="*/ 451466 h 893593"/>
              <a:gd name="connsiteX6" fmla="*/ 864159 w 1075174"/>
              <a:gd name="connsiteY6" fmla="*/ 883545 h 893593"/>
              <a:gd name="connsiteX7" fmla="*/ 1004835 w 1075174"/>
              <a:gd name="connsiteY7" fmla="*/ 893593 h 893593"/>
              <a:gd name="connsiteX0" fmla="*/ 1004835 w 1075342"/>
              <a:gd name="connsiteY0" fmla="*/ 893593 h 893593"/>
              <a:gd name="connsiteX1" fmla="*/ 1075174 w 1075342"/>
              <a:gd name="connsiteY1" fmla="*/ 692626 h 893593"/>
              <a:gd name="connsiteX2" fmla="*/ 783772 w 1075342"/>
              <a:gd name="connsiteY2" fmla="*/ 481611 h 893593"/>
              <a:gd name="connsiteX3" fmla="*/ 782353 w 1075342"/>
              <a:gd name="connsiteY3" fmla="*/ 376044 h 893593"/>
              <a:gd name="connsiteX4" fmla="*/ 212848 w 1075342"/>
              <a:gd name="connsiteY4" fmla="*/ 0 h 893593"/>
              <a:gd name="connsiteX5" fmla="*/ 0 w 1075342"/>
              <a:gd name="connsiteY5" fmla="*/ 451466 h 893593"/>
              <a:gd name="connsiteX6" fmla="*/ 864159 w 1075342"/>
              <a:gd name="connsiteY6" fmla="*/ 883545 h 893593"/>
              <a:gd name="connsiteX7" fmla="*/ 1004835 w 1075342"/>
              <a:gd name="connsiteY7" fmla="*/ 893593 h 893593"/>
              <a:gd name="connsiteX0" fmla="*/ 1004835 w 1075342"/>
              <a:gd name="connsiteY0" fmla="*/ 893593 h 902492"/>
              <a:gd name="connsiteX1" fmla="*/ 1075174 w 1075342"/>
              <a:gd name="connsiteY1" fmla="*/ 692626 h 902492"/>
              <a:gd name="connsiteX2" fmla="*/ 783772 w 1075342"/>
              <a:gd name="connsiteY2" fmla="*/ 481611 h 902492"/>
              <a:gd name="connsiteX3" fmla="*/ 782353 w 1075342"/>
              <a:gd name="connsiteY3" fmla="*/ 376044 h 902492"/>
              <a:gd name="connsiteX4" fmla="*/ 212848 w 1075342"/>
              <a:gd name="connsiteY4" fmla="*/ 0 h 902492"/>
              <a:gd name="connsiteX5" fmla="*/ 0 w 1075342"/>
              <a:gd name="connsiteY5" fmla="*/ 451466 h 902492"/>
              <a:gd name="connsiteX6" fmla="*/ 864159 w 1075342"/>
              <a:gd name="connsiteY6" fmla="*/ 883545 h 902492"/>
              <a:gd name="connsiteX7" fmla="*/ 1004835 w 1075342"/>
              <a:gd name="connsiteY7" fmla="*/ 893593 h 902492"/>
              <a:gd name="connsiteX0" fmla="*/ 1004835 w 1075342"/>
              <a:gd name="connsiteY0" fmla="*/ 893593 h 893593"/>
              <a:gd name="connsiteX1" fmla="*/ 1075174 w 1075342"/>
              <a:gd name="connsiteY1" fmla="*/ 692626 h 893593"/>
              <a:gd name="connsiteX2" fmla="*/ 783772 w 1075342"/>
              <a:gd name="connsiteY2" fmla="*/ 481611 h 893593"/>
              <a:gd name="connsiteX3" fmla="*/ 782353 w 1075342"/>
              <a:gd name="connsiteY3" fmla="*/ 376044 h 893593"/>
              <a:gd name="connsiteX4" fmla="*/ 212848 w 1075342"/>
              <a:gd name="connsiteY4" fmla="*/ 0 h 893593"/>
              <a:gd name="connsiteX5" fmla="*/ 0 w 1075342"/>
              <a:gd name="connsiteY5" fmla="*/ 451466 h 893593"/>
              <a:gd name="connsiteX6" fmla="*/ 1004835 w 1075342"/>
              <a:gd name="connsiteY6" fmla="*/ 893593 h 893593"/>
              <a:gd name="connsiteX0" fmla="*/ 1004835 w 1075342"/>
              <a:gd name="connsiteY0" fmla="*/ 893593 h 894052"/>
              <a:gd name="connsiteX1" fmla="*/ 1075174 w 1075342"/>
              <a:gd name="connsiteY1" fmla="*/ 692626 h 894052"/>
              <a:gd name="connsiteX2" fmla="*/ 783772 w 1075342"/>
              <a:gd name="connsiteY2" fmla="*/ 481611 h 894052"/>
              <a:gd name="connsiteX3" fmla="*/ 782353 w 1075342"/>
              <a:gd name="connsiteY3" fmla="*/ 376044 h 894052"/>
              <a:gd name="connsiteX4" fmla="*/ 212848 w 1075342"/>
              <a:gd name="connsiteY4" fmla="*/ 0 h 894052"/>
              <a:gd name="connsiteX5" fmla="*/ 0 w 1075342"/>
              <a:gd name="connsiteY5" fmla="*/ 451466 h 894052"/>
              <a:gd name="connsiteX6" fmla="*/ 1004835 w 1075342"/>
              <a:gd name="connsiteY6" fmla="*/ 893593 h 894052"/>
              <a:gd name="connsiteX0" fmla="*/ 1004835 w 1075342"/>
              <a:gd name="connsiteY0" fmla="*/ 893593 h 894052"/>
              <a:gd name="connsiteX1" fmla="*/ 1075174 w 1075342"/>
              <a:gd name="connsiteY1" fmla="*/ 692626 h 894052"/>
              <a:gd name="connsiteX2" fmla="*/ 783772 w 1075342"/>
              <a:gd name="connsiteY2" fmla="*/ 481611 h 894052"/>
              <a:gd name="connsiteX3" fmla="*/ 782353 w 1075342"/>
              <a:gd name="connsiteY3" fmla="*/ 376044 h 894052"/>
              <a:gd name="connsiteX4" fmla="*/ 212848 w 1075342"/>
              <a:gd name="connsiteY4" fmla="*/ 0 h 894052"/>
              <a:gd name="connsiteX5" fmla="*/ 0 w 1075342"/>
              <a:gd name="connsiteY5" fmla="*/ 451466 h 894052"/>
              <a:gd name="connsiteX6" fmla="*/ 1004835 w 1075342"/>
              <a:gd name="connsiteY6" fmla="*/ 893593 h 894052"/>
              <a:gd name="connsiteX0" fmla="*/ 983320 w 1075293"/>
              <a:gd name="connsiteY0" fmla="*/ 888214 h 888681"/>
              <a:gd name="connsiteX1" fmla="*/ 1075174 w 1075293"/>
              <a:gd name="connsiteY1" fmla="*/ 692626 h 888681"/>
              <a:gd name="connsiteX2" fmla="*/ 783772 w 1075293"/>
              <a:gd name="connsiteY2" fmla="*/ 481611 h 888681"/>
              <a:gd name="connsiteX3" fmla="*/ 782353 w 1075293"/>
              <a:gd name="connsiteY3" fmla="*/ 376044 h 888681"/>
              <a:gd name="connsiteX4" fmla="*/ 212848 w 1075293"/>
              <a:gd name="connsiteY4" fmla="*/ 0 h 888681"/>
              <a:gd name="connsiteX5" fmla="*/ 0 w 1075293"/>
              <a:gd name="connsiteY5" fmla="*/ 451466 h 888681"/>
              <a:gd name="connsiteX6" fmla="*/ 983320 w 1075293"/>
              <a:gd name="connsiteY6" fmla="*/ 888214 h 888681"/>
              <a:gd name="connsiteX0" fmla="*/ 983320 w 1075449"/>
              <a:gd name="connsiteY0" fmla="*/ 888214 h 888681"/>
              <a:gd name="connsiteX1" fmla="*/ 1075174 w 1075449"/>
              <a:gd name="connsiteY1" fmla="*/ 692626 h 888681"/>
              <a:gd name="connsiteX2" fmla="*/ 783772 w 1075449"/>
              <a:gd name="connsiteY2" fmla="*/ 481611 h 888681"/>
              <a:gd name="connsiteX3" fmla="*/ 782353 w 1075449"/>
              <a:gd name="connsiteY3" fmla="*/ 376044 h 888681"/>
              <a:gd name="connsiteX4" fmla="*/ 212848 w 1075449"/>
              <a:gd name="connsiteY4" fmla="*/ 0 h 888681"/>
              <a:gd name="connsiteX5" fmla="*/ 0 w 1075449"/>
              <a:gd name="connsiteY5" fmla="*/ 451466 h 888681"/>
              <a:gd name="connsiteX6" fmla="*/ 983320 w 1075449"/>
              <a:gd name="connsiteY6" fmla="*/ 888214 h 888681"/>
              <a:gd name="connsiteX0" fmla="*/ 986435 w 1078564"/>
              <a:gd name="connsiteY0" fmla="*/ 888214 h 888681"/>
              <a:gd name="connsiteX1" fmla="*/ 1078289 w 1078564"/>
              <a:gd name="connsiteY1" fmla="*/ 692626 h 888681"/>
              <a:gd name="connsiteX2" fmla="*/ 786887 w 1078564"/>
              <a:gd name="connsiteY2" fmla="*/ 481611 h 888681"/>
              <a:gd name="connsiteX3" fmla="*/ 785468 w 1078564"/>
              <a:gd name="connsiteY3" fmla="*/ 376044 h 888681"/>
              <a:gd name="connsiteX4" fmla="*/ 215963 w 1078564"/>
              <a:gd name="connsiteY4" fmla="*/ 0 h 888681"/>
              <a:gd name="connsiteX5" fmla="*/ 3115 w 1078564"/>
              <a:gd name="connsiteY5" fmla="*/ 451466 h 888681"/>
              <a:gd name="connsiteX6" fmla="*/ 986435 w 1078564"/>
              <a:gd name="connsiteY6" fmla="*/ 888214 h 888681"/>
              <a:gd name="connsiteX0" fmla="*/ 986435 w 1078564"/>
              <a:gd name="connsiteY0" fmla="*/ 888214 h 888572"/>
              <a:gd name="connsiteX1" fmla="*/ 1078289 w 1078564"/>
              <a:gd name="connsiteY1" fmla="*/ 692626 h 888572"/>
              <a:gd name="connsiteX2" fmla="*/ 786887 w 1078564"/>
              <a:gd name="connsiteY2" fmla="*/ 481611 h 888572"/>
              <a:gd name="connsiteX3" fmla="*/ 785468 w 1078564"/>
              <a:gd name="connsiteY3" fmla="*/ 376044 h 888572"/>
              <a:gd name="connsiteX4" fmla="*/ 215963 w 1078564"/>
              <a:gd name="connsiteY4" fmla="*/ 0 h 888572"/>
              <a:gd name="connsiteX5" fmla="*/ 3115 w 1078564"/>
              <a:gd name="connsiteY5" fmla="*/ 451466 h 888572"/>
              <a:gd name="connsiteX6" fmla="*/ 986435 w 1078564"/>
              <a:gd name="connsiteY6" fmla="*/ 888214 h 8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8564" h="888572">
                <a:moveTo>
                  <a:pt x="986435" y="888214"/>
                </a:moveTo>
                <a:cubicBezTo>
                  <a:pt x="1052911" y="842741"/>
                  <a:pt x="1081737" y="770373"/>
                  <a:pt x="1078289" y="692626"/>
                </a:cubicBezTo>
                <a:cubicBezTo>
                  <a:pt x="1056458" y="611530"/>
                  <a:pt x="884021" y="551949"/>
                  <a:pt x="786887" y="481611"/>
                </a:cubicBezTo>
                <a:lnTo>
                  <a:pt x="785468" y="376044"/>
                </a:lnTo>
                <a:cubicBezTo>
                  <a:pt x="776721" y="309863"/>
                  <a:pt x="294636" y="1635"/>
                  <a:pt x="215963" y="0"/>
                </a:cubicBezTo>
                <a:cubicBezTo>
                  <a:pt x="118119" y="35741"/>
                  <a:pt x="-22754" y="421104"/>
                  <a:pt x="3115" y="451466"/>
                </a:cubicBezTo>
                <a:cubicBezTo>
                  <a:pt x="31467" y="502023"/>
                  <a:pt x="920431" y="902202"/>
                  <a:pt x="986435" y="888214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/>
          <p:cNvSpPr/>
          <p:nvPr/>
        </p:nvSpPr>
        <p:spPr>
          <a:xfrm>
            <a:off x="430531" y="899975"/>
            <a:ext cx="44240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baseline="30000" dirty="0">
                <a:solidFill>
                  <a:srgbClr val="000000"/>
                </a:solidFill>
                <a:latin typeface="Stockholm Type Regular" pitchFamily="50" charset="0"/>
              </a:rPr>
              <a:t>Kompletterande markanvisningar beslutades</a:t>
            </a:r>
            <a:r>
              <a:rPr lang="sv-SE" b="1" dirty="0">
                <a:solidFill>
                  <a:srgbClr val="000000"/>
                </a:solidFill>
                <a:latin typeface="Stockholm Type Regular" pitchFamily="50" charset="0"/>
              </a:rPr>
              <a:t> </a:t>
            </a:r>
            <a:r>
              <a:rPr lang="sv-SE" b="1" baseline="30000" dirty="0">
                <a:solidFill>
                  <a:srgbClr val="000000"/>
                </a:solidFill>
                <a:latin typeface="Stockholm Type Regular" pitchFamily="50" charset="0"/>
              </a:rPr>
              <a:t>i exploateringsnämnden 2019-09-26 </a:t>
            </a:r>
          </a:p>
        </p:txBody>
      </p:sp>
      <p:sp>
        <p:nvSpPr>
          <p:cNvPr id="23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Saima 1 </a:t>
            </a:r>
            <a:r>
              <a:rPr lang="sv-SE" sz="2400" b="1" dirty="0" err="1">
                <a:latin typeface="Stockholm Type Display Bold" pitchFamily="50" charset="0"/>
                <a:cs typeface="Arial" panose="020B0604020202020204" pitchFamily="34" charset="0"/>
              </a:rPr>
              <a:t>m.fl</a:t>
            </a: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 , Akalla och Husby</a:t>
            </a: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,  Dnr 2018-13869</a:t>
            </a:r>
          </a:p>
        </p:txBody>
      </p:sp>
    </p:spTree>
    <p:extLst>
      <p:ext uri="{BB962C8B-B14F-4D97-AF65-F5344CB8AC3E}">
        <p14:creationId xmlns:p14="http://schemas.microsoft.com/office/powerpoint/2010/main" val="2799265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194"/>
            <a:ext cx="9144000" cy="6165612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99383" y="3864753"/>
            <a:ext cx="4232488" cy="247386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218146" y="4015886"/>
            <a:ext cx="3725988" cy="214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Struktur och stadsrum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sv-SE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Området ska bli en del av Akalla och Husby som med hjälp av Dalhagens skola länkas samman med Kista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sv-SE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Området ska bli en tillgång för de befintliga områden genom bland annat ett trivsamt gaturum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sv-SE" sz="1200" dirty="0"/>
              <a:t>Den nya bebyggelsen ska kopplas samman befintlig parkstruktur i Akalla och Husby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sv-SE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Arkitektur, placering och volymhantering ska ta hand om möten mellan stråk och stadsdelar </a:t>
            </a:r>
          </a:p>
        </p:txBody>
      </p:sp>
      <p:sp>
        <p:nvSpPr>
          <p:cNvPr id="7" name="Rektangel 6"/>
          <p:cNvSpPr/>
          <p:nvPr/>
        </p:nvSpPr>
        <p:spPr>
          <a:xfrm>
            <a:off x="3422451" y="3050668"/>
            <a:ext cx="1343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</a:t>
            </a:r>
            <a:r>
              <a:rPr lang="sv-SE" sz="1400" dirty="0"/>
              <a:t>Nystadsparken</a:t>
            </a:r>
          </a:p>
        </p:txBody>
      </p:sp>
      <p:sp>
        <p:nvSpPr>
          <p:cNvPr id="9" name="Rektangel 8"/>
          <p:cNvSpPr/>
          <p:nvPr/>
        </p:nvSpPr>
        <p:spPr>
          <a:xfrm>
            <a:off x="2451428" y="2419410"/>
            <a:ext cx="1127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Saimaparken</a:t>
            </a:r>
          </a:p>
        </p:txBody>
      </p:sp>
      <p:sp>
        <p:nvSpPr>
          <p:cNvPr id="10" name="Rektangel 9"/>
          <p:cNvSpPr/>
          <p:nvPr/>
        </p:nvSpPr>
        <p:spPr>
          <a:xfrm>
            <a:off x="5021945" y="3692273"/>
            <a:ext cx="1156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Lofotsparken</a:t>
            </a:r>
            <a:endParaRPr lang="sv-SE" sz="1400" dirty="0"/>
          </a:p>
        </p:txBody>
      </p:sp>
      <p:sp>
        <p:nvSpPr>
          <p:cNvPr id="11" name="Rektangel 10"/>
          <p:cNvSpPr/>
          <p:nvPr/>
        </p:nvSpPr>
        <p:spPr>
          <a:xfrm>
            <a:off x="4443710" y="4402064"/>
            <a:ext cx="1118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Husby badet</a:t>
            </a:r>
          </a:p>
        </p:txBody>
      </p:sp>
      <p:sp>
        <p:nvSpPr>
          <p:cNvPr id="14" name="Frihandsfigur 13"/>
          <p:cNvSpPr/>
          <p:nvPr/>
        </p:nvSpPr>
        <p:spPr>
          <a:xfrm>
            <a:off x="1546698" y="2383277"/>
            <a:ext cx="4007796" cy="3317132"/>
          </a:xfrm>
          <a:custGeom>
            <a:avLst/>
            <a:gdLst>
              <a:gd name="connsiteX0" fmla="*/ 4007796 w 4007796"/>
              <a:gd name="connsiteY0" fmla="*/ 3317132 h 3317132"/>
              <a:gd name="connsiteX1" fmla="*/ 3190672 w 4007796"/>
              <a:gd name="connsiteY1" fmla="*/ 2500008 h 3317132"/>
              <a:gd name="connsiteX2" fmla="*/ 2821021 w 4007796"/>
              <a:gd name="connsiteY2" fmla="*/ 2120629 h 3317132"/>
              <a:gd name="connsiteX3" fmla="*/ 2762655 w 4007796"/>
              <a:gd name="connsiteY3" fmla="*/ 1721795 h 3317132"/>
              <a:gd name="connsiteX4" fmla="*/ 2490281 w 4007796"/>
              <a:gd name="connsiteY4" fmla="*/ 1410510 h 3317132"/>
              <a:gd name="connsiteX5" fmla="*/ 1624519 w 4007796"/>
              <a:gd name="connsiteY5" fmla="*/ 1070042 h 3317132"/>
              <a:gd name="connsiteX6" fmla="*/ 1400783 w 4007796"/>
              <a:gd name="connsiteY6" fmla="*/ 797668 h 3317132"/>
              <a:gd name="connsiteX7" fmla="*/ 408562 w 4007796"/>
              <a:gd name="connsiteY7" fmla="*/ 340468 h 3317132"/>
              <a:gd name="connsiteX8" fmla="*/ 223736 w 4007796"/>
              <a:gd name="connsiteY8" fmla="*/ 107004 h 3317132"/>
              <a:gd name="connsiteX9" fmla="*/ 0 w 4007796"/>
              <a:gd name="connsiteY9" fmla="*/ 0 h 331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07796" h="3317132">
                <a:moveTo>
                  <a:pt x="4007796" y="3317132"/>
                </a:moveTo>
                <a:lnTo>
                  <a:pt x="3190672" y="2500008"/>
                </a:lnTo>
                <a:lnTo>
                  <a:pt x="2821021" y="2120629"/>
                </a:lnTo>
                <a:lnTo>
                  <a:pt x="2762655" y="1721795"/>
                </a:lnTo>
                <a:lnTo>
                  <a:pt x="2490281" y="1410510"/>
                </a:lnTo>
                <a:lnTo>
                  <a:pt x="1624519" y="1070042"/>
                </a:lnTo>
                <a:lnTo>
                  <a:pt x="1400783" y="797668"/>
                </a:lnTo>
                <a:lnTo>
                  <a:pt x="408562" y="340468"/>
                </a:lnTo>
                <a:lnTo>
                  <a:pt x="223736" y="107004"/>
                </a:lnTo>
                <a:lnTo>
                  <a:pt x="0" y="0"/>
                </a:ln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 14"/>
          <p:cNvSpPr/>
          <p:nvPr/>
        </p:nvSpPr>
        <p:spPr>
          <a:xfrm>
            <a:off x="2675106" y="1391055"/>
            <a:ext cx="5350213" cy="4280171"/>
          </a:xfrm>
          <a:custGeom>
            <a:avLst/>
            <a:gdLst>
              <a:gd name="connsiteX0" fmla="*/ 0 w 5350213"/>
              <a:gd name="connsiteY0" fmla="*/ 0 h 4280171"/>
              <a:gd name="connsiteX1" fmla="*/ 1293779 w 5350213"/>
              <a:gd name="connsiteY1" fmla="*/ 583660 h 4280171"/>
              <a:gd name="connsiteX2" fmla="*/ 2071992 w 5350213"/>
              <a:gd name="connsiteY2" fmla="*/ 1147864 h 4280171"/>
              <a:gd name="connsiteX3" fmla="*/ 2957209 w 5350213"/>
              <a:gd name="connsiteY3" fmla="*/ 1585609 h 4280171"/>
              <a:gd name="connsiteX4" fmla="*/ 3638145 w 5350213"/>
              <a:gd name="connsiteY4" fmla="*/ 1974715 h 4280171"/>
              <a:gd name="connsiteX5" fmla="*/ 3774332 w 5350213"/>
              <a:gd name="connsiteY5" fmla="*/ 2266545 h 4280171"/>
              <a:gd name="connsiteX6" fmla="*/ 4649822 w 5350213"/>
              <a:gd name="connsiteY6" fmla="*/ 2743200 h 4280171"/>
              <a:gd name="connsiteX7" fmla="*/ 4679005 w 5350213"/>
              <a:gd name="connsiteY7" fmla="*/ 2821022 h 4280171"/>
              <a:gd name="connsiteX8" fmla="*/ 4698460 w 5350213"/>
              <a:gd name="connsiteY8" fmla="*/ 2859932 h 4280171"/>
              <a:gd name="connsiteX9" fmla="*/ 5048656 w 5350213"/>
              <a:gd name="connsiteY9" fmla="*/ 3550596 h 4280171"/>
              <a:gd name="connsiteX10" fmla="*/ 5350213 w 5350213"/>
              <a:gd name="connsiteY10" fmla="*/ 4280171 h 428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0213" h="4280171">
                <a:moveTo>
                  <a:pt x="0" y="0"/>
                </a:moveTo>
                <a:lnTo>
                  <a:pt x="1293779" y="583660"/>
                </a:lnTo>
                <a:lnTo>
                  <a:pt x="2071992" y="1147864"/>
                </a:lnTo>
                <a:lnTo>
                  <a:pt x="2957209" y="1585609"/>
                </a:lnTo>
                <a:lnTo>
                  <a:pt x="3638145" y="1974715"/>
                </a:lnTo>
                <a:lnTo>
                  <a:pt x="3774332" y="2266545"/>
                </a:lnTo>
                <a:lnTo>
                  <a:pt x="4649822" y="2743200"/>
                </a:lnTo>
                <a:cubicBezTo>
                  <a:pt x="4659550" y="2769141"/>
                  <a:pt x="4668349" y="2795448"/>
                  <a:pt x="4679005" y="2821022"/>
                </a:cubicBezTo>
                <a:cubicBezTo>
                  <a:pt x="4684582" y="2834407"/>
                  <a:pt x="4698460" y="2859932"/>
                  <a:pt x="4698460" y="2859932"/>
                </a:cubicBezTo>
                <a:lnTo>
                  <a:pt x="5048656" y="3550596"/>
                </a:lnTo>
                <a:lnTo>
                  <a:pt x="5350213" y="4280171"/>
                </a:lnTo>
              </a:path>
            </a:pathLst>
          </a:custGeom>
          <a:ln w="38100">
            <a:solidFill>
              <a:srgbClr val="F818DD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ubrik 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Saima 1 </a:t>
            </a:r>
            <a:r>
              <a:rPr lang="sv-SE" sz="2400" b="1" dirty="0" err="1">
                <a:latin typeface="Stockholm Type Display Bold" pitchFamily="50" charset="0"/>
                <a:cs typeface="Arial" panose="020B0604020202020204" pitchFamily="34" charset="0"/>
              </a:rPr>
              <a:t>m.fl</a:t>
            </a: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 , Akalla och Husby</a:t>
            </a: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,  Dnr 2018-13869</a:t>
            </a:r>
          </a:p>
        </p:txBody>
      </p:sp>
      <p:sp>
        <p:nvSpPr>
          <p:cNvPr id="2" name="Frihandsfigur 1"/>
          <p:cNvSpPr/>
          <p:nvPr/>
        </p:nvSpPr>
        <p:spPr>
          <a:xfrm>
            <a:off x="3805881" y="1977081"/>
            <a:ext cx="123568" cy="296562"/>
          </a:xfrm>
          <a:custGeom>
            <a:avLst/>
            <a:gdLst>
              <a:gd name="connsiteX0" fmla="*/ 0 w 123568"/>
              <a:gd name="connsiteY0" fmla="*/ 296562 h 296562"/>
              <a:gd name="connsiteX1" fmla="*/ 0 w 123568"/>
              <a:gd name="connsiteY1" fmla="*/ 296562 h 296562"/>
              <a:gd name="connsiteX2" fmla="*/ 123568 w 123568"/>
              <a:gd name="connsiteY2" fmla="*/ 0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568" h="296562">
                <a:moveTo>
                  <a:pt x="0" y="296562"/>
                </a:moveTo>
                <a:lnTo>
                  <a:pt x="0" y="296562"/>
                </a:lnTo>
                <a:lnTo>
                  <a:pt x="123568" y="0"/>
                </a:lnTo>
              </a:path>
            </a:pathLst>
          </a:custGeom>
          <a:noFill/>
          <a:ln w="25400">
            <a:solidFill>
              <a:srgbClr val="CA85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Frihandsfigur 16"/>
          <p:cNvSpPr/>
          <p:nvPr/>
        </p:nvSpPr>
        <p:spPr>
          <a:xfrm>
            <a:off x="2439698" y="908720"/>
            <a:ext cx="404109" cy="818102"/>
          </a:xfrm>
          <a:custGeom>
            <a:avLst/>
            <a:gdLst>
              <a:gd name="connsiteX0" fmla="*/ 0 w 123568"/>
              <a:gd name="connsiteY0" fmla="*/ 296562 h 296562"/>
              <a:gd name="connsiteX1" fmla="*/ 0 w 123568"/>
              <a:gd name="connsiteY1" fmla="*/ 296562 h 296562"/>
              <a:gd name="connsiteX2" fmla="*/ 123568 w 123568"/>
              <a:gd name="connsiteY2" fmla="*/ 0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568" h="296562">
                <a:moveTo>
                  <a:pt x="0" y="296562"/>
                </a:moveTo>
                <a:lnTo>
                  <a:pt x="0" y="296562"/>
                </a:lnTo>
                <a:lnTo>
                  <a:pt x="123568" y="0"/>
                </a:lnTo>
              </a:path>
            </a:pathLst>
          </a:custGeom>
          <a:noFill/>
          <a:ln w="25400">
            <a:solidFill>
              <a:srgbClr val="CA85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211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7"/>
            <a:ext cx="9144000" cy="616561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422451" y="3050668"/>
            <a:ext cx="1343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</a:t>
            </a:r>
            <a:r>
              <a:rPr lang="sv-SE" sz="1400" dirty="0"/>
              <a:t>Nystadsparken</a:t>
            </a:r>
          </a:p>
        </p:txBody>
      </p:sp>
      <p:sp>
        <p:nvSpPr>
          <p:cNvPr id="8" name="Rektangel 7"/>
          <p:cNvSpPr/>
          <p:nvPr/>
        </p:nvSpPr>
        <p:spPr>
          <a:xfrm>
            <a:off x="2451428" y="2419410"/>
            <a:ext cx="1127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Saimaparken</a:t>
            </a:r>
          </a:p>
        </p:txBody>
      </p:sp>
      <p:sp>
        <p:nvSpPr>
          <p:cNvPr id="9" name="Rektangel 8"/>
          <p:cNvSpPr/>
          <p:nvPr/>
        </p:nvSpPr>
        <p:spPr>
          <a:xfrm>
            <a:off x="5021945" y="3692273"/>
            <a:ext cx="1156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Lofotsparken</a:t>
            </a:r>
            <a:endParaRPr lang="sv-SE" sz="1400" dirty="0"/>
          </a:p>
        </p:txBody>
      </p:sp>
      <p:sp>
        <p:nvSpPr>
          <p:cNvPr id="10" name="Rektangel 9"/>
          <p:cNvSpPr/>
          <p:nvPr/>
        </p:nvSpPr>
        <p:spPr>
          <a:xfrm>
            <a:off x="4443710" y="4402064"/>
            <a:ext cx="1118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Husby badet</a:t>
            </a:r>
          </a:p>
        </p:txBody>
      </p:sp>
      <p:sp>
        <p:nvSpPr>
          <p:cNvPr id="12" name="Frihandsfigur 11"/>
          <p:cNvSpPr/>
          <p:nvPr/>
        </p:nvSpPr>
        <p:spPr>
          <a:xfrm>
            <a:off x="2451428" y="1365851"/>
            <a:ext cx="5886450" cy="4960620"/>
          </a:xfrm>
          <a:custGeom>
            <a:avLst/>
            <a:gdLst>
              <a:gd name="connsiteX0" fmla="*/ 5886450 w 5886450"/>
              <a:gd name="connsiteY0" fmla="*/ 4960620 h 4960620"/>
              <a:gd name="connsiteX1" fmla="*/ 5417820 w 5886450"/>
              <a:gd name="connsiteY1" fmla="*/ 410337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  <a:gd name="connsiteX0" fmla="*/ 5886450 w 5886450"/>
              <a:gd name="connsiteY0" fmla="*/ 4960620 h 4960620"/>
              <a:gd name="connsiteX1" fmla="*/ 5417820 w 5886450"/>
              <a:gd name="connsiteY1" fmla="*/ 410337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  <a:gd name="connsiteX0" fmla="*/ 5886450 w 5886450"/>
              <a:gd name="connsiteY0" fmla="*/ 4960620 h 4960620"/>
              <a:gd name="connsiteX1" fmla="*/ 5417820 w 5886450"/>
              <a:gd name="connsiteY1" fmla="*/ 410337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  <a:gd name="connsiteX0" fmla="*/ 5886450 w 5886450"/>
              <a:gd name="connsiteY0" fmla="*/ 4960620 h 4960620"/>
              <a:gd name="connsiteX1" fmla="*/ 5417820 w 5886450"/>
              <a:gd name="connsiteY1" fmla="*/ 410337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  <a:gd name="connsiteX0" fmla="*/ 5886450 w 5886450"/>
              <a:gd name="connsiteY0" fmla="*/ 4960620 h 4960620"/>
              <a:gd name="connsiteX1" fmla="*/ 5417820 w 5886450"/>
              <a:gd name="connsiteY1" fmla="*/ 410337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  <a:gd name="connsiteX0" fmla="*/ 5886450 w 5886450"/>
              <a:gd name="connsiteY0" fmla="*/ 4960620 h 4960620"/>
              <a:gd name="connsiteX1" fmla="*/ 5417820 w 5886450"/>
              <a:gd name="connsiteY1" fmla="*/ 410337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  <a:gd name="connsiteX0" fmla="*/ 5886450 w 5886450"/>
              <a:gd name="connsiteY0" fmla="*/ 4960620 h 4960620"/>
              <a:gd name="connsiteX1" fmla="*/ 5417820 w 5886450"/>
              <a:gd name="connsiteY1" fmla="*/ 410337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  <a:gd name="connsiteX0" fmla="*/ 5886450 w 5886450"/>
              <a:gd name="connsiteY0" fmla="*/ 4960620 h 4960620"/>
              <a:gd name="connsiteX1" fmla="*/ 5394960 w 5886450"/>
              <a:gd name="connsiteY1" fmla="*/ 413766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  <a:gd name="connsiteX0" fmla="*/ 5886450 w 5886450"/>
              <a:gd name="connsiteY0" fmla="*/ 4960620 h 4960620"/>
              <a:gd name="connsiteX1" fmla="*/ 5394960 w 5886450"/>
              <a:gd name="connsiteY1" fmla="*/ 4137660 h 4960620"/>
              <a:gd name="connsiteX2" fmla="*/ 5086350 w 5886450"/>
              <a:gd name="connsiteY2" fmla="*/ 3063240 h 4960620"/>
              <a:gd name="connsiteX3" fmla="*/ 4892040 w 5886450"/>
              <a:gd name="connsiteY3" fmla="*/ 2754630 h 4960620"/>
              <a:gd name="connsiteX4" fmla="*/ 4251960 w 5886450"/>
              <a:gd name="connsiteY4" fmla="*/ 2480310 h 4960620"/>
              <a:gd name="connsiteX5" fmla="*/ 3954780 w 5886450"/>
              <a:gd name="connsiteY5" fmla="*/ 2125980 h 4960620"/>
              <a:gd name="connsiteX6" fmla="*/ 3028950 w 5886450"/>
              <a:gd name="connsiteY6" fmla="*/ 1565910 h 4960620"/>
              <a:gd name="connsiteX7" fmla="*/ 2274570 w 5886450"/>
              <a:gd name="connsiteY7" fmla="*/ 1257300 h 4960620"/>
              <a:gd name="connsiteX8" fmla="*/ 1600200 w 5886450"/>
              <a:gd name="connsiteY8" fmla="*/ 754380 h 4960620"/>
              <a:gd name="connsiteX9" fmla="*/ 674370 w 5886450"/>
              <a:gd name="connsiteY9" fmla="*/ 331470 h 4960620"/>
              <a:gd name="connsiteX10" fmla="*/ 0 w 5886450"/>
              <a:gd name="connsiteY10" fmla="*/ 0 h 496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86450" h="4960620">
                <a:moveTo>
                  <a:pt x="5886450" y="4960620"/>
                </a:moveTo>
                <a:lnTo>
                  <a:pt x="5394960" y="4137660"/>
                </a:lnTo>
                <a:cubicBezTo>
                  <a:pt x="5292090" y="3779520"/>
                  <a:pt x="5166360" y="3467100"/>
                  <a:pt x="5086350" y="3063240"/>
                </a:cubicBezTo>
                <a:cubicBezTo>
                  <a:pt x="5021580" y="2960370"/>
                  <a:pt x="5036820" y="2891790"/>
                  <a:pt x="4892040" y="2754630"/>
                </a:cubicBezTo>
                <a:lnTo>
                  <a:pt x="4251960" y="2480310"/>
                </a:lnTo>
                <a:cubicBezTo>
                  <a:pt x="4152900" y="2362200"/>
                  <a:pt x="4076700" y="2266950"/>
                  <a:pt x="3954780" y="2125980"/>
                </a:cubicBezTo>
                <a:lnTo>
                  <a:pt x="3028950" y="1565910"/>
                </a:lnTo>
                <a:lnTo>
                  <a:pt x="2274570" y="1257300"/>
                </a:lnTo>
                <a:cubicBezTo>
                  <a:pt x="2049780" y="1089660"/>
                  <a:pt x="1882140" y="979170"/>
                  <a:pt x="1600200" y="754380"/>
                </a:cubicBezTo>
                <a:cubicBezTo>
                  <a:pt x="1280160" y="590550"/>
                  <a:pt x="982980" y="472440"/>
                  <a:pt x="674370" y="331470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F818DD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b="24617"/>
          <a:stretch/>
        </p:blipFill>
        <p:spPr>
          <a:xfrm>
            <a:off x="67541" y="4388749"/>
            <a:ext cx="3244200" cy="2141346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27030" r="27999" b="37485"/>
          <a:stretch/>
        </p:blipFill>
        <p:spPr>
          <a:xfrm>
            <a:off x="3248843" y="4388750"/>
            <a:ext cx="2831181" cy="2156598"/>
          </a:xfrm>
          <a:prstGeom prst="rect">
            <a:avLst/>
          </a:prstGeom>
        </p:spPr>
      </p:pic>
      <p:sp>
        <p:nvSpPr>
          <p:cNvPr id="2" name="Hjärta 1"/>
          <p:cNvSpPr/>
          <p:nvPr/>
        </p:nvSpPr>
        <p:spPr>
          <a:xfrm>
            <a:off x="2716869" y="4730975"/>
            <a:ext cx="1063947" cy="821919"/>
          </a:xfrm>
          <a:prstGeom prst="heart">
            <a:avLst/>
          </a:prstGeom>
          <a:noFill/>
          <a:ln w="57150">
            <a:solidFill>
              <a:srgbClr val="F81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/>
          <p:cNvSpPr/>
          <p:nvPr/>
        </p:nvSpPr>
        <p:spPr>
          <a:xfrm>
            <a:off x="683700" y="4815466"/>
            <a:ext cx="1894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F818DD"/>
                </a:solidFill>
              </a:rPr>
              <a:t>Akalla/Husby</a:t>
            </a:r>
          </a:p>
        </p:txBody>
      </p:sp>
      <p:sp>
        <p:nvSpPr>
          <p:cNvPr id="4" name="Rektangel 3"/>
          <p:cNvSpPr/>
          <p:nvPr/>
        </p:nvSpPr>
        <p:spPr>
          <a:xfrm>
            <a:off x="3830431" y="4815466"/>
            <a:ext cx="2393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F818DD"/>
                </a:solidFill>
              </a:rPr>
              <a:t>Nya Kista (</a:t>
            </a:r>
            <a:r>
              <a:rPr lang="sv-SE" sz="2400" b="1" dirty="0" err="1">
                <a:solidFill>
                  <a:srgbClr val="F818DD"/>
                </a:solidFill>
              </a:rPr>
              <a:t>Odde</a:t>
            </a:r>
            <a:r>
              <a:rPr lang="sv-SE" sz="2400" b="1" dirty="0">
                <a:solidFill>
                  <a:srgbClr val="F818DD"/>
                </a:solidFill>
              </a:rPr>
              <a:t>) </a:t>
            </a:r>
          </a:p>
        </p:txBody>
      </p:sp>
      <p:sp>
        <p:nvSpPr>
          <p:cNvPr id="13" name="Frihandsfigur 12"/>
          <p:cNvSpPr/>
          <p:nvPr/>
        </p:nvSpPr>
        <p:spPr>
          <a:xfrm>
            <a:off x="3805881" y="1977081"/>
            <a:ext cx="123568" cy="296562"/>
          </a:xfrm>
          <a:custGeom>
            <a:avLst/>
            <a:gdLst>
              <a:gd name="connsiteX0" fmla="*/ 0 w 123568"/>
              <a:gd name="connsiteY0" fmla="*/ 296562 h 296562"/>
              <a:gd name="connsiteX1" fmla="*/ 0 w 123568"/>
              <a:gd name="connsiteY1" fmla="*/ 296562 h 296562"/>
              <a:gd name="connsiteX2" fmla="*/ 123568 w 123568"/>
              <a:gd name="connsiteY2" fmla="*/ 0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568" h="296562">
                <a:moveTo>
                  <a:pt x="0" y="296562"/>
                </a:moveTo>
                <a:lnTo>
                  <a:pt x="0" y="296562"/>
                </a:lnTo>
                <a:lnTo>
                  <a:pt x="123568" y="0"/>
                </a:lnTo>
              </a:path>
            </a:pathLst>
          </a:custGeom>
          <a:noFill/>
          <a:ln w="25400">
            <a:solidFill>
              <a:srgbClr val="CA85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ihandsfigur 13"/>
          <p:cNvSpPr/>
          <p:nvPr/>
        </p:nvSpPr>
        <p:spPr>
          <a:xfrm>
            <a:off x="2439698" y="908720"/>
            <a:ext cx="404109" cy="818102"/>
          </a:xfrm>
          <a:custGeom>
            <a:avLst/>
            <a:gdLst>
              <a:gd name="connsiteX0" fmla="*/ 0 w 123568"/>
              <a:gd name="connsiteY0" fmla="*/ 296562 h 296562"/>
              <a:gd name="connsiteX1" fmla="*/ 0 w 123568"/>
              <a:gd name="connsiteY1" fmla="*/ 296562 h 296562"/>
              <a:gd name="connsiteX2" fmla="*/ 123568 w 123568"/>
              <a:gd name="connsiteY2" fmla="*/ 0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568" h="296562">
                <a:moveTo>
                  <a:pt x="0" y="296562"/>
                </a:moveTo>
                <a:lnTo>
                  <a:pt x="0" y="296562"/>
                </a:lnTo>
                <a:lnTo>
                  <a:pt x="123568" y="0"/>
                </a:lnTo>
              </a:path>
            </a:pathLst>
          </a:custGeom>
          <a:noFill/>
          <a:ln w="25400">
            <a:solidFill>
              <a:srgbClr val="CA85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8180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636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del av </a:t>
            </a:r>
            <a:r>
              <a:rPr lang="sv-SE" sz="2400" dirty="0" err="1">
                <a:latin typeface="Stockholm Type Display Bold" pitchFamily="50" charset="0"/>
                <a:cs typeface="Arial" panose="020B0604020202020204" pitchFamily="34" charset="0"/>
              </a:rPr>
              <a:t>Isafjord</a:t>
            </a: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 1 m.fl. i stadsdelen Kista, </a:t>
            </a:r>
            <a:b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2000" dirty="0" err="1">
                <a:latin typeface="Stockholm Type Display Bold" pitchFamily="50" charset="0"/>
                <a:cs typeface="Arial" panose="020B0604020202020204" pitchFamily="34" charset="0"/>
              </a:rPr>
              <a:t>Dp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 2014-15713</a:t>
            </a: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Granskning september-oktober 2019</a:t>
            </a:r>
          </a:p>
          <a:p>
            <a:pPr algn="l" defTabSz="536575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Syfte: Bostäder, kultur, förskola,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verksamhetslokaler och park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Klövern	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Yasaman Ghanavi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Sanna Norrby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5174258" y="3477036"/>
            <a:ext cx="2638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Planområdet</a:t>
            </a:r>
          </a:p>
        </p:txBody>
      </p:sp>
      <p:grpSp>
        <p:nvGrpSpPr>
          <p:cNvPr id="2" name="Grupp 1"/>
          <p:cNvGrpSpPr/>
          <p:nvPr/>
        </p:nvGrpSpPr>
        <p:grpSpPr>
          <a:xfrm>
            <a:off x="5245807" y="842577"/>
            <a:ext cx="3898193" cy="2647746"/>
            <a:chOff x="2052002" y="1717358"/>
            <a:chExt cx="5039995" cy="3423285"/>
          </a:xfrm>
        </p:grpSpPr>
        <p:pic>
          <p:nvPicPr>
            <p:cNvPr id="17" name="Bildobjekt 16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2002" y="1717358"/>
              <a:ext cx="5039995" cy="34232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4012882" y="3283903"/>
              <a:ext cx="485775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sv-SE"/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9512" y="3449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3076" name="Bildobjekt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01085"/>
            <a:ext cx="2993085" cy="23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50702" y="6532423"/>
            <a:ext cx="175240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v-SE" altLang="sv-SE" sz="900" dirty="0"/>
              <a:t>Situationsplan över planområdet </a:t>
            </a:r>
          </a:p>
        </p:txBody>
      </p:sp>
      <p:pic>
        <p:nvPicPr>
          <p:cNvPr id="23" name="Bildobjekt 2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307" y="4541993"/>
            <a:ext cx="3219833" cy="1997460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2627264" y="651287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900" dirty="0"/>
              <a:t>Vy från Torshamnsgatan</a:t>
            </a:r>
          </a:p>
        </p:txBody>
      </p:sp>
      <p:pic>
        <p:nvPicPr>
          <p:cNvPr id="25" name="Bildobjekt 24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68" y="4280621"/>
            <a:ext cx="3219901" cy="2272399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5839682" y="6512879"/>
            <a:ext cx="20633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/>
              <a:t>Profilbyggnaden sedd från Dalviksgatan </a:t>
            </a:r>
          </a:p>
        </p:txBody>
      </p:sp>
    </p:spTree>
    <p:extLst>
      <p:ext uri="{BB962C8B-B14F-4D97-AF65-F5344CB8AC3E}">
        <p14:creationId xmlns:p14="http://schemas.microsoft.com/office/powerpoint/2010/main" val="2398198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636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kv. Hekla 1, i stadsdelen Kista, </a:t>
            </a:r>
            <a:r>
              <a:rPr lang="sv-SE" sz="2000" dirty="0" err="1">
                <a:latin typeface="Stockholm Type Display Bold" pitchFamily="50" charset="0"/>
                <a:cs typeface="Arial" panose="020B0604020202020204" pitchFamily="34" charset="0"/>
              </a:rPr>
              <a:t>Dp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 2015-11509</a:t>
            </a: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planerat antagande 2019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Syfte: bostäder, kontor, förskola, park	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Vasakronan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Yasaman Ghanavi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Anne-Marie Wallbom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grpSp>
        <p:nvGrpSpPr>
          <p:cNvPr id="2" name="Grupp 1"/>
          <p:cNvGrpSpPr/>
          <p:nvPr/>
        </p:nvGrpSpPr>
        <p:grpSpPr>
          <a:xfrm>
            <a:off x="5103069" y="737043"/>
            <a:ext cx="4029710" cy="2907981"/>
            <a:chOff x="4912237" y="2867046"/>
            <a:chExt cx="4029710" cy="2907981"/>
          </a:xfrm>
        </p:grpSpPr>
        <p:pic>
          <p:nvPicPr>
            <p:cNvPr id="8" name="Bildobjekt 7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12237" y="2867046"/>
              <a:ext cx="4029710" cy="290798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349877" y="4072275"/>
              <a:ext cx="847725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sv-SE">
                <a:solidFill>
                  <a:srgbClr val="FF0000"/>
                </a:solidFill>
              </a:endParaRPr>
            </a:p>
          </p:txBody>
        </p:sp>
      </p:grpSp>
      <p:pic>
        <p:nvPicPr>
          <p:cNvPr id="6" name="Bildobjekt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085"/>
            <a:ext cx="2572598" cy="3284984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3867280"/>
            <a:ext cx="3168352" cy="2285329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733" y="3866521"/>
            <a:ext cx="3262283" cy="2279345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5030242" y="3610289"/>
            <a:ext cx="2638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Planområdet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-11658" y="6175689"/>
            <a:ext cx="2638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Ett högt bostadshus med förskola i sockelvåning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2626444" y="6165304"/>
            <a:ext cx="1801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Kontorshus vid Kistagången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5851322" y="6152609"/>
            <a:ext cx="22490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Kontorshus vid Grönlandsgatan</a:t>
            </a:r>
          </a:p>
        </p:txBody>
      </p:sp>
    </p:spTree>
    <p:extLst>
      <p:ext uri="{BB962C8B-B14F-4D97-AF65-F5344CB8AC3E}">
        <p14:creationId xmlns:p14="http://schemas.microsoft.com/office/powerpoint/2010/main" val="1189332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/>
          <a:srcRect l="908" t="4238"/>
          <a:stretch/>
        </p:blipFill>
        <p:spPr>
          <a:xfrm>
            <a:off x="323528" y="1988840"/>
            <a:ext cx="4225190" cy="2304256"/>
          </a:xfrm>
          <a:prstGeom prst="rect">
            <a:avLst/>
          </a:prstGeom>
        </p:spPr>
      </p:pic>
      <p:sp>
        <p:nvSpPr>
          <p:cNvPr id="15" name="Rubrik 1"/>
          <p:cNvSpPr txBox="1">
            <a:spLocks/>
          </p:cNvSpPr>
          <p:nvPr/>
        </p:nvSpPr>
        <p:spPr>
          <a:xfrm>
            <a:off x="250825" y="260349"/>
            <a:ext cx="7216775" cy="19113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Detaljplan för </a:t>
            </a:r>
            <a:r>
              <a:rPr lang="sv-SE" sz="2400" b="1" dirty="0" err="1">
                <a:latin typeface="Stockholm Type Display Bold" pitchFamily="50" charset="0"/>
                <a:cs typeface="Arial" panose="020B0604020202020204" pitchFamily="34" charset="0"/>
              </a:rPr>
              <a:t>Hornafjord</a:t>
            </a:r>
            <a:r>
              <a:rPr lang="sv-SE" sz="2400" b="1" dirty="0">
                <a:latin typeface="Stockholm Type Display Bold" pitchFamily="50" charset="0"/>
                <a:cs typeface="Arial" panose="020B0604020202020204" pitchFamily="34" charset="0"/>
              </a:rPr>
              <a:t> 1, Kista</a:t>
            </a:r>
          </a:p>
          <a:p>
            <a:pPr>
              <a:spcBef>
                <a:spcPct val="0"/>
              </a:spcBef>
              <a:defRPr/>
            </a:pP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Dnr 2017-08970</a:t>
            </a:r>
          </a:p>
          <a:p>
            <a:pPr>
              <a:spcBef>
                <a:spcPct val="0"/>
              </a:spcBef>
              <a:defRPr/>
            </a:pPr>
            <a: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  <a:t>Skede: Samråd genomfört sommaren 2019</a:t>
            </a:r>
            <a:endParaRPr lang="sv-SE" sz="1200" b="1" dirty="0">
              <a:latin typeface="Stockholm Type Display Bold" pitchFamily="50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sv-SE" sz="1200" b="1" dirty="0">
                <a:latin typeface="Stockholm Type Display Bold" pitchFamily="50" charset="0"/>
                <a:cs typeface="Arial" panose="020B0604020202020204" pitchFamily="34" charset="0"/>
              </a:rPr>
              <a:t>Innehåll: ca 100 </a:t>
            </a:r>
            <a: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  <a:t>bostäder, bostadsrätt</a:t>
            </a:r>
          </a:p>
          <a:p>
            <a:pPr>
              <a:spcBef>
                <a:spcPct val="0"/>
              </a:spcBef>
              <a:defRPr/>
            </a:pPr>
            <a: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  <a:t>Byggaktör: </a:t>
            </a:r>
            <a:r>
              <a:rPr lang="sv-SE" sz="1200" dirty="0" err="1">
                <a:latin typeface="Stockholm Type Display Bold" pitchFamily="50" charset="0"/>
                <a:cs typeface="Arial" panose="020B0604020202020204" pitchFamily="34" charset="0"/>
              </a:rPr>
              <a:t>Memory</a:t>
            </a:r>
            <a: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Stockholm Type Display Bold" pitchFamily="50" charset="0"/>
                <a:cs typeface="Arial" panose="020B0604020202020204" pitchFamily="34" charset="0"/>
              </a:rPr>
              <a:t>Hotel</a:t>
            </a:r>
            <a: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  <a:t> AB</a:t>
            </a:r>
          </a:p>
          <a:p>
            <a:pPr>
              <a:spcBef>
                <a:spcPct val="0"/>
              </a:spcBef>
              <a:defRPr/>
            </a:pPr>
            <a: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  <a:t>Arkitekt: Ett elva </a:t>
            </a:r>
          </a:p>
          <a:p>
            <a:pPr lvl="0">
              <a:spcBef>
                <a:spcPct val="0"/>
              </a:spcBef>
              <a:defRPr/>
            </a:pPr>
            <a: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  <a:t>Stadsplanerare: -</a:t>
            </a:r>
          </a:p>
        </p:txBody>
      </p:sp>
      <p:sp>
        <p:nvSpPr>
          <p:cNvPr id="19" name="Ellips 18"/>
          <p:cNvSpPr/>
          <p:nvPr/>
        </p:nvSpPr>
        <p:spPr>
          <a:xfrm>
            <a:off x="6617034" y="1302166"/>
            <a:ext cx="495300" cy="495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 rot="18200399">
            <a:off x="2884430" y="4628866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Asplövsgränd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7" t="20067" r="3166"/>
          <a:stretch/>
        </p:blipFill>
        <p:spPr>
          <a:xfrm>
            <a:off x="5326979" y="337956"/>
            <a:ext cx="3312369" cy="260717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35"/>
          <a:stretch/>
        </p:blipFill>
        <p:spPr>
          <a:xfrm>
            <a:off x="338284" y="4268524"/>
            <a:ext cx="3441628" cy="240083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5"/>
          <a:srcRect l="14898" b="2964"/>
          <a:stretch/>
        </p:blipFill>
        <p:spPr>
          <a:xfrm>
            <a:off x="3878208" y="4312035"/>
            <a:ext cx="5086280" cy="235732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864" y="2733324"/>
            <a:ext cx="3530600" cy="145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9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636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del av Akalla 4:1, i stadsdelen Kista, </a:t>
            </a:r>
            <a:b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2000" dirty="0" err="1">
                <a:latin typeface="Stockholm Type Display Bold" pitchFamily="50" charset="0"/>
                <a:cs typeface="Arial" panose="020B0604020202020204" pitchFamily="34" charset="0"/>
              </a:rPr>
              <a:t>Dp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 2015-09816</a:t>
            </a: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Granskning</a:t>
            </a:r>
          </a:p>
          <a:p>
            <a:pPr algn="l" defTabSz="536575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Syfte: Bostäder,  idrott, hotell, kontor,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verksamhetslokaler, park och torg 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PLAYCE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Yasaman Ghanavi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Jose Sterling 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4787832" y="3490323"/>
            <a:ext cx="2638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Planområdet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-11658" y="6642922"/>
            <a:ext cx="2638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Vy från sydost </a:t>
            </a:r>
          </a:p>
        </p:txBody>
      </p:sp>
      <p:grpSp>
        <p:nvGrpSpPr>
          <p:cNvPr id="13" name="Grupp 12"/>
          <p:cNvGrpSpPr/>
          <p:nvPr/>
        </p:nvGrpSpPr>
        <p:grpSpPr>
          <a:xfrm>
            <a:off x="4938331" y="764704"/>
            <a:ext cx="4216533" cy="2736304"/>
            <a:chOff x="0" y="255655"/>
            <a:chExt cx="5039995" cy="3270687"/>
          </a:xfrm>
        </p:grpSpPr>
        <p:pic>
          <p:nvPicPr>
            <p:cNvPr id="15" name="Bildobjekt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55655"/>
              <a:ext cx="5039995" cy="3270687"/>
            </a:xfrm>
            <a:prstGeom prst="rect">
              <a:avLst/>
            </a:prstGeom>
          </p:spPr>
        </p:pic>
        <p:sp>
          <p:nvSpPr>
            <p:cNvPr id="19" name="Frihandsfigur 18"/>
            <p:cNvSpPr/>
            <p:nvPr/>
          </p:nvSpPr>
          <p:spPr>
            <a:xfrm>
              <a:off x="2517569" y="1413164"/>
              <a:ext cx="653691" cy="662444"/>
            </a:xfrm>
            <a:custGeom>
              <a:avLst/>
              <a:gdLst>
                <a:gd name="connsiteX0" fmla="*/ 1105133 w 1256598"/>
                <a:gd name="connsiteY0" fmla="*/ 1413673 h 1413673"/>
                <a:gd name="connsiteX1" fmla="*/ 1121963 w 1256598"/>
                <a:gd name="connsiteY1" fmla="*/ 959278 h 1413673"/>
                <a:gd name="connsiteX2" fmla="*/ 1256598 w 1256598"/>
                <a:gd name="connsiteY2" fmla="*/ 690007 h 1413673"/>
                <a:gd name="connsiteX3" fmla="*/ 370247 w 1256598"/>
                <a:gd name="connsiteY3" fmla="*/ 0 h 1413673"/>
                <a:gd name="connsiteX4" fmla="*/ 0 w 1256598"/>
                <a:gd name="connsiteY4" fmla="*/ 510493 h 1413673"/>
                <a:gd name="connsiteX5" fmla="*/ 1105133 w 1256598"/>
                <a:gd name="connsiteY5" fmla="*/ 1413673 h 1413673"/>
                <a:gd name="connsiteX0" fmla="*/ 1105133 w 1256598"/>
                <a:gd name="connsiteY0" fmla="*/ 1413673 h 1413673"/>
                <a:gd name="connsiteX1" fmla="*/ 1121963 w 1256598"/>
                <a:gd name="connsiteY1" fmla="*/ 959278 h 1413673"/>
                <a:gd name="connsiteX2" fmla="*/ 1256598 w 1256598"/>
                <a:gd name="connsiteY2" fmla="*/ 690007 h 1413673"/>
                <a:gd name="connsiteX3" fmla="*/ 359022 w 1256598"/>
                <a:gd name="connsiteY3" fmla="*/ 0 h 1413673"/>
                <a:gd name="connsiteX4" fmla="*/ 0 w 1256598"/>
                <a:gd name="connsiteY4" fmla="*/ 510493 h 1413673"/>
                <a:gd name="connsiteX5" fmla="*/ 1105133 w 1256598"/>
                <a:gd name="connsiteY5" fmla="*/ 1413673 h 1413673"/>
                <a:gd name="connsiteX0" fmla="*/ 1105133 w 1256598"/>
                <a:gd name="connsiteY0" fmla="*/ 1374399 h 1374399"/>
                <a:gd name="connsiteX1" fmla="*/ 1121963 w 1256598"/>
                <a:gd name="connsiteY1" fmla="*/ 920004 h 1374399"/>
                <a:gd name="connsiteX2" fmla="*/ 1256598 w 1256598"/>
                <a:gd name="connsiteY2" fmla="*/ 650733 h 1374399"/>
                <a:gd name="connsiteX3" fmla="*/ 359022 w 1256598"/>
                <a:gd name="connsiteY3" fmla="*/ 0 h 1374399"/>
                <a:gd name="connsiteX4" fmla="*/ 0 w 1256598"/>
                <a:gd name="connsiteY4" fmla="*/ 471219 h 1374399"/>
                <a:gd name="connsiteX5" fmla="*/ 1105133 w 1256598"/>
                <a:gd name="connsiteY5" fmla="*/ 1374399 h 1374399"/>
                <a:gd name="connsiteX0" fmla="*/ 1105133 w 1256598"/>
                <a:gd name="connsiteY0" fmla="*/ 1262243 h 1262243"/>
                <a:gd name="connsiteX1" fmla="*/ 1121963 w 1256598"/>
                <a:gd name="connsiteY1" fmla="*/ 807848 h 1262243"/>
                <a:gd name="connsiteX2" fmla="*/ 1256598 w 1256598"/>
                <a:gd name="connsiteY2" fmla="*/ 538577 h 1262243"/>
                <a:gd name="connsiteX3" fmla="*/ 514369 w 1256598"/>
                <a:gd name="connsiteY3" fmla="*/ 0 h 1262243"/>
                <a:gd name="connsiteX4" fmla="*/ 0 w 1256598"/>
                <a:gd name="connsiteY4" fmla="*/ 359063 h 1262243"/>
                <a:gd name="connsiteX5" fmla="*/ 1105133 w 1256598"/>
                <a:gd name="connsiteY5" fmla="*/ 1262243 h 1262243"/>
                <a:gd name="connsiteX0" fmla="*/ 996454 w 1147919"/>
                <a:gd name="connsiteY0" fmla="*/ 1262243 h 1262243"/>
                <a:gd name="connsiteX1" fmla="*/ 1013284 w 1147919"/>
                <a:gd name="connsiteY1" fmla="*/ 807848 h 1262243"/>
                <a:gd name="connsiteX2" fmla="*/ 1147919 w 1147919"/>
                <a:gd name="connsiteY2" fmla="*/ 538577 h 1262243"/>
                <a:gd name="connsiteX3" fmla="*/ 405690 w 1147919"/>
                <a:gd name="connsiteY3" fmla="*/ 0 h 1262243"/>
                <a:gd name="connsiteX4" fmla="*/ 0 w 1147919"/>
                <a:gd name="connsiteY4" fmla="*/ 455897 h 1262243"/>
                <a:gd name="connsiteX5" fmla="*/ 996454 w 1147919"/>
                <a:gd name="connsiteY5" fmla="*/ 1262243 h 1262243"/>
                <a:gd name="connsiteX0" fmla="*/ 832479 w 1147919"/>
                <a:gd name="connsiteY0" fmla="*/ 1141737 h 1141737"/>
                <a:gd name="connsiteX1" fmla="*/ 1013284 w 1147919"/>
                <a:gd name="connsiteY1" fmla="*/ 807848 h 1141737"/>
                <a:gd name="connsiteX2" fmla="*/ 1147919 w 1147919"/>
                <a:gd name="connsiteY2" fmla="*/ 538577 h 1141737"/>
                <a:gd name="connsiteX3" fmla="*/ 405690 w 1147919"/>
                <a:gd name="connsiteY3" fmla="*/ 0 h 1141737"/>
                <a:gd name="connsiteX4" fmla="*/ 0 w 1147919"/>
                <a:gd name="connsiteY4" fmla="*/ 455897 h 1141737"/>
                <a:gd name="connsiteX5" fmla="*/ 832479 w 1147919"/>
                <a:gd name="connsiteY5" fmla="*/ 1141737 h 1141737"/>
                <a:gd name="connsiteX0" fmla="*/ 789328 w 1147919"/>
                <a:gd name="connsiteY0" fmla="*/ 1098600 h 1098600"/>
                <a:gd name="connsiteX1" fmla="*/ 1013284 w 1147919"/>
                <a:gd name="connsiteY1" fmla="*/ 807848 h 1098600"/>
                <a:gd name="connsiteX2" fmla="*/ 1147919 w 1147919"/>
                <a:gd name="connsiteY2" fmla="*/ 538577 h 1098600"/>
                <a:gd name="connsiteX3" fmla="*/ 405690 w 1147919"/>
                <a:gd name="connsiteY3" fmla="*/ 0 h 1098600"/>
                <a:gd name="connsiteX4" fmla="*/ 0 w 1147919"/>
                <a:gd name="connsiteY4" fmla="*/ 455897 h 1098600"/>
                <a:gd name="connsiteX5" fmla="*/ 789328 w 1147919"/>
                <a:gd name="connsiteY5" fmla="*/ 1098600 h 1098600"/>
                <a:gd name="connsiteX0" fmla="*/ 789328 w 1147919"/>
                <a:gd name="connsiteY0" fmla="*/ 1098600 h 1098600"/>
                <a:gd name="connsiteX1" fmla="*/ 1147919 w 1147919"/>
                <a:gd name="connsiteY1" fmla="*/ 538577 h 1098600"/>
                <a:gd name="connsiteX2" fmla="*/ 405690 w 1147919"/>
                <a:gd name="connsiteY2" fmla="*/ 0 h 1098600"/>
                <a:gd name="connsiteX3" fmla="*/ 0 w 1147919"/>
                <a:gd name="connsiteY3" fmla="*/ 455897 h 1098600"/>
                <a:gd name="connsiteX4" fmla="*/ 789328 w 1147919"/>
                <a:gd name="connsiteY4" fmla="*/ 1098600 h 1098600"/>
                <a:gd name="connsiteX0" fmla="*/ 763437 w 1147919"/>
                <a:gd name="connsiteY0" fmla="*/ 1098600 h 1098600"/>
                <a:gd name="connsiteX1" fmla="*/ 1147919 w 1147919"/>
                <a:gd name="connsiteY1" fmla="*/ 538577 h 1098600"/>
                <a:gd name="connsiteX2" fmla="*/ 405690 w 1147919"/>
                <a:gd name="connsiteY2" fmla="*/ 0 h 1098600"/>
                <a:gd name="connsiteX3" fmla="*/ 0 w 1147919"/>
                <a:gd name="connsiteY3" fmla="*/ 455897 h 1098600"/>
                <a:gd name="connsiteX4" fmla="*/ 763437 w 1147919"/>
                <a:gd name="connsiteY4" fmla="*/ 1098600 h 1098600"/>
                <a:gd name="connsiteX0" fmla="*/ 763437 w 1147919"/>
                <a:gd name="connsiteY0" fmla="*/ 1033196 h 1033196"/>
                <a:gd name="connsiteX1" fmla="*/ 1147919 w 1147919"/>
                <a:gd name="connsiteY1" fmla="*/ 473173 h 1033196"/>
                <a:gd name="connsiteX2" fmla="*/ 509254 w 1147919"/>
                <a:gd name="connsiteY2" fmla="*/ 0 h 1033196"/>
                <a:gd name="connsiteX3" fmla="*/ 0 w 1147919"/>
                <a:gd name="connsiteY3" fmla="*/ 390493 h 1033196"/>
                <a:gd name="connsiteX4" fmla="*/ 763437 w 1147919"/>
                <a:gd name="connsiteY4" fmla="*/ 1033196 h 1033196"/>
                <a:gd name="connsiteX0" fmla="*/ 659873 w 1044355"/>
                <a:gd name="connsiteY0" fmla="*/ 1033196 h 1033196"/>
                <a:gd name="connsiteX1" fmla="*/ 1044355 w 1044355"/>
                <a:gd name="connsiteY1" fmla="*/ 473173 h 1033196"/>
                <a:gd name="connsiteX2" fmla="*/ 405690 w 1044355"/>
                <a:gd name="connsiteY2" fmla="*/ 0 h 1033196"/>
                <a:gd name="connsiteX3" fmla="*/ 0 w 1044355"/>
                <a:gd name="connsiteY3" fmla="*/ 479448 h 1033196"/>
                <a:gd name="connsiteX4" fmla="*/ 659873 w 1044355"/>
                <a:gd name="connsiteY4" fmla="*/ 1033196 h 1033196"/>
                <a:gd name="connsiteX0" fmla="*/ 659873 w 1044355"/>
                <a:gd name="connsiteY0" fmla="*/ 1033196 h 1033196"/>
                <a:gd name="connsiteX1" fmla="*/ 1044355 w 1044355"/>
                <a:gd name="connsiteY1" fmla="*/ 473173 h 1033196"/>
                <a:gd name="connsiteX2" fmla="*/ 405690 w 1044355"/>
                <a:gd name="connsiteY2" fmla="*/ 0 h 1033196"/>
                <a:gd name="connsiteX3" fmla="*/ 0 w 1044355"/>
                <a:gd name="connsiteY3" fmla="*/ 479448 h 1033196"/>
                <a:gd name="connsiteX4" fmla="*/ 659873 w 1044355"/>
                <a:gd name="connsiteY4" fmla="*/ 1033196 h 1033196"/>
                <a:gd name="connsiteX0" fmla="*/ 659873 w 1044355"/>
                <a:gd name="connsiteY0" fmla="*/ 1033196 h 1033196"/>
                <a:gd name="connsiteX1" fmla="*/ 1044355 w 1044355"/>
                <a:gd name="connsiteY1" fmla="*/ 479448 h 1033196"/>
                <a:gd name="connsiteX2" fmla="*/ 405690 w 1044355"/>
                <a:gd name="connsiteY2" fmla="*/ 0 h 1033196"/>
                <a:gd name="connsiteX3" fmla="*/ 0 w 1044355"/>
                <a:gd name="connsiteY3" fmla="*/ 479448 h 1033196"/>
                <a:gd name="connsiteX4" fmla="*/ 659873 w 1044355"/>
                <a:gd name="connsiteY4" fmla="*/ 1033196 h 1033196"/>
                <a:gd name="connsiteX0" fmla="*/ 659873 w 1044355"/>
                <a:gd name="connsiteY0" fmla="*/ 1033196 h 1111166"/>
                <a:gd name="connsiteX1" fmla="*/ 820282 w 1044355"/>
                <a:gd name="connsiteY1" fmla="*/ 1101229 h 1111166"/>
                <a:gd name="connsiteX2" fmla="*/ 1044355 w 1044355"/>
                <a:gd name="connsiteY2" fmla="*/ 479448 h 1111166"/>
                <a:gd name="connsiteX3" fmla="*/ 405690 w 1044355"/>
                <a:gd name="connsiteY3" fmla="*/ 0 h 1111166"/>
                <a:gd name="connsiteX4" fmla="*/ 0 w 1044355"/>
                <a:gd name="connsiteY4" fmla="*/ 479448 h 1111166"/>
                <a:gd name="connsiteX5" fmla="*/ 659873 w 1044355"/>
                <a:gd name="connsiteY5" fmla="*/ 1033196 h 1111166"/>
                <a:gd name="connsiteX0" fmla="*/ 659873 w 1044355"/>
                <a:gd name="connsiteY0" fmla="*/ 1033196 h 1033196"/>
                <a:gd name="connsiteX1" fmla="*/ 941106 w 1044355"/>
                <a:gd name="connsiteY1" fmla="*/ 816525 h 1033196"/>
                <a:gd name="connsiteX2" fmla="*/ 1044355 w 1044355"/>
                <a:gd name="connsiteY2" fmla="*/ 479448 h 1033196"/>
                <a:gd name="connsiteX3" fmla="*/ 405690 w 1044355"/>
                <a:gd name="connsiteY3" fmla="*/ 0 h 1033196"/>
                <a:gd name="connsiteX4" fmla="*/ 0 w 1044355"/>
                <a:gd name="connsiteY4" fmla="*/ 479448 h 1033196"/>
                <a:gd name="connsiteX5" fmla="*/ 659873 w 1044355"/>
                <a:gd name="connsiteY5" fmla="*/ 1033196 h 1033196"/>
                <a:gd name="connsiteX0" fmla="*/ 789328 w 1044355"/>
                <a:gd name="connsiteY0" fmla="*/ 1171235 h 1171235"/>
                <a:gd name="connsiteX1" fmla="*/ 941106 w 1044355"/>
                <a:gd name="connsiteY1" fmla="*/ 816525 h 1171235"/>
                <a:gd name="connsiteX2" fmla="*/ 1044355 w 1044355"/>
                <a:gd name="connsiteY2" fmla="*/ 479448 h 1171235"/>
                <a:gd name="connsiteX3" fmla="*/ 405690 w 1044355"/>
                <a:gd name="connsiteY3" fmla="*/ 0 h 1171235"/>
                <a:gd name="connsiteX4" fmla="*/ 0 w 1044355"/>
                <a:gd name="connsiteY4" fmla="*/ 479448 h 1171235"/>
                <a:gd name="connsiteX5" fmla="*/ 789328 w 1044355"/>
                <a:gd name="connsiteY5" fmla="*/ 1171235 h 1171235"/>
                <a:gd name="connsiteX0" fmla="*/ 789328 w 1044355"/>
                <a:gd name="connsiteY0" fmla="*/ 1171235 h 1171235"/>
                <a:gd name="connsiteX1" fmla="*/ 820282 w 1044355"/>
                <a:gd name="connsiteY1" fmla="*/ 773388 h 1171235"/>
                <a:gd name="connsiteX2" fmla="*/ 1044355 w 1044355"/>
                <a:gd name="connsiteY2" fmla="*/ 479448 h 1171235"/>
                <a:gd name="connsiteX3" fmla="*/ 405690 w 1044355"/>
                <a:gd name="connsiteY3" fmla="*/ 0 h 1171235"/>
                <a:gd name="connsiteX4" fmla="*/ 0 w 1044355"/>
                <a:gd name="connsiteY4" fmla="*/ 479448 h 1171235"/>
                <a:gd name="connsiteX5" fmla="*/ 789328 w 1044355"/>
                <a:gd name="connsiteY5" fmla="*/ 1171235 h 1171235"/>
                <a:gd name="connsiteX0" fmla="*/ 772067 w 1044355"/>
                <a:gd name="connsiteY0" fmla="*/ 1171235 h 1171235"/>
                <a:gd name="connsiteX1" fmla="*/ 820282 w 1044355"/>
                <a:gd name="connsiteY1" fmla="*/ 773388 h 1171235"/>
                <a:gd name="connsiteX2" fmla="*/ 1044355 w 1044355"/>
                <a:gd name="connsiteY2" fmla="*/ 479448 h 1171235"/>
                <a:gd name="connsiteX3" fmla="*/ 405690 w 1044355"/>
                <a:gd name="connsiteY3" fmla="*/ 0 h 1171235"/>
                <a:gd name="connsiteX4" fmla="*/ 0 w 1044355"/>
                <a:gd name="connsiteY4" fmla="*/ 479448 h 1171235"/>
                <a:gd name="connsiteX5" fmla="*/ 772067 w 1044355"/>
                <a:gd name="connsiteY5" fmla="*/ 1171235 h 1171235"/>
                <a:gd name="connsiteX0" fmla="*/ 772067 w 974473"/>
                <a:gd name="connsiteY0" fmla="*/ 1171235 h 1171235"/>
                <a:gd name="connsiteX1" fmla="*/ 820282 w 974473"/>
                <a:gd name="connsiteY1" fmla="*/ 773388 h 1171235"/>
                <a:gd name="connsiteX2" fmla="*/ 974473 w 974473"/>
                <a:gd name="connsiteY2" fmla="*/ 708074 h 1171235"/>
                <a:gd name="connsiteX3" fmla="*/ 405690 w 974473"/>
                <a:gd name="connsiteY3" fmla="*/ 0 h 1171235"/>
                <a:gd name="connsiteX4" fmla="*/ 0 w 974473"/>
                <a:gd name="connsiteY4" fmla="*/ 479448 h 1171235"/>
                <a:gd name="connsiteX5" fmla="*/ 772067 w 974473"/>
                <a:gd name="connsiteY5" fmla="*/ 1171235 h 1171235"/>
                <a:gd name="connsiteX0" fmla="*/ 772067 w 974473"/>
                <a:gd name="connsiteY0" fmla="*/ 1012467 h 1012467"/>
                <a:gd name="connsiteX1" fmla="*/ 820282 w 974473"/>
                <a:gd name="connsiteY1" fmla="*/ 614620 h 1012467"/>
                <a:gd name="connsiteX2" fmla="*/ 974473 w 974473"/>
                <a:gd name="connsiteY2" fmla="*/ 549306 h 1012467"/>
                <a:gd name="connsiteX3" fmla="*/ 265927 w 974473"/>
                <a:gd name="connsiteY3" fmla="*/ 0 h 1012467"/>
                <a:gd name="connsiteX4" fmla="*/ 0 w 974473"/>
                <a:gd name="connsiteY4" fmla="*/ 320680 h 1012467"/>
                <a:gd name="connsiteX5" fmla="*/ 772067 w 974473"/>
                <a:gd name="connsiteY5" fmla="*/ 1012467 h 1012467"/>
                <a:gd name="connsiteX0" fmla="*/ 772067 w 974473"/>
                <a:gd name="connsiteY0" fmla="*/ 1012467 h 1012467"/>
                <a:gd name="connsiteX1" fmla="*/ 820282 w 974473"/>
                <a:gd name="connsiteY1" fmla="*/ 614620 h 1012467"/>
                <a:gd name="connsiteX2" fmla="*/ 974473 w 974473"/>
                <a:gd name="connsiteY2" fmla="*/ 549306 h 1012467"/>
                <a:gd name="connsiteX3" fmla="*/ 272280 w 974473"/>
                <a:gd name="connsiteY3" fmla="*/ 0 h 1012467"/>
                <a:gd name="connsiteX4" fmla="*/ 0 w 974473"/>
                <a:gd name="connsiteY4" fmla="*/ 320680 h 1012467"/>
                <a:gd name="connsiteX5" fmla="*/ 772067 w 974473"/>
                <a:gd name="connsiteY5" fmla="*/ 1012467 h 1012467"/>
                <a:gd name="connsiteX0" fmla="*/ 772067 w 1044355"/>
                <a:gd name="connsiteY0" fmla="*/ 1012467 h 1012467"/>
                <a:gd name="connsiteX1" fmla="*/ 820282 w 1044355"/>
                <a:gd name="connsiteY1" fmla="*/ 614620 h 1012467"/>
                <a:gd name="connsiteX2" fmla="*/ 1044355 w 1044355"/>
                <a:gd name="connsiteY2" fmla="*/ 519156 h 1012467"/>
                <a:gd name="connsiteX3" fmla="*/ 272280 w 1044355"/>
                <a:gd name="connsiteY3" fmla="*/ 0 h 1012467"/>
                <a:gd name="connsiteX4" fmla="*/ 0 w 1044355"/>
                <a:gd name="connsiteY4" fmla="*/ 320680 h 1012467"/>
                <a:gd name="connsiteX5" fmla="*/ 772067 w 1044355"/>
                <a:gd name="connsiteY5" fmla="*/ 1012467 h 1012467"/>
                <a:gd name="connsiteX0" fmla="*/ 772067 w 1044355"/>
                <a:gd name="connsiteY0" fmla="*/ 1057690 h 1057690"/>
                <a:gd name="connsiteX1" fmla="*/ 820282 w 1044355"/>
                <a:gd name="connsiteY1" fmla="*/ 659843 h 1057690"/>
                <a:gd name="connsiteX2" fmla="*/ 1044355 w 1044355"/>
                <a:gd name="connsiteY2" fmla="*/ 564379 h 1057690"/>
                <a:gd name="connsiteX3" fmla="*/ 302439 w 1044355"/>
                <a:gd name="connsiteY3" fmla="*/ 0 h 1057690"/>
                <a:gd name="connsiteX4" fmla="*/ 0 w 1044355"/>
                <a:gd name="connsiteY4" fmla="*/ 365903 h 1057690"/>
                <a:gd name="connsiteX5" fmla="*/ 772067 w 1044355"/>
                <a:gd name="connsiteY5" fmla="*/ 1057690 h 1057690"/>
                <a:gd name="connsiteX0" fmla="*/ 772067 w 1044355"/>
                <a:gd name="connsiteY0" fmla="*/ 1057690 h 1057690"/>
                <a:gd name="connsiteX1" fmla="*/ 820282 w 1044355"/>
                <a:gd name="connsiteY1" fmla="*/ 659843 h 1057690"/>
                <a:gd name="connsiteX2" fmla="*/ 1044355 w 1044355"/>
                <a:gd name="connsiteY2" fmla="*/ 564379 h 1057690"/>
                <a:gd name="connsiteX3" fmla="*/ 302439 w 1044355"/>
                <a:gd name="connsiteY3" fmla="*/ 0 h 1057690"/>
                <a:gd name="connsiteX4" fmla="*/ 0 w 1044355"/>
                <a:gd name="connsiteY4" fmla="*/ 403997 h 1057690"/>
                <a:gd name="connsiteX5" fmla="*/ 772067 w 1044355"/>
                <a:gd name="connsiteY5" fmla="*/ 1057690 h 1057690"/>
                <a:gd name="connsiteX0" fmla="*/ 772067 w 1044355"/>
                <a:gd name="connsiteY0" fmla="*/ 1057690 h 1057690"/>
                <a:gd name="connsiteX1" fmla="*/ 820282 w 1044355"/>
                <a:gd name="connsiteY1" fmla="*/ 659843 h 1057690"/>
                <a:gd name="connsiteX2" fmla="*/ 1044355 w 1044355"/>
                <a:gd name="connsiteY2" fmla="*/ 564379 h 1057690"/>
                <a:gd name="connsiteX3" fmla="*/ 330898 w 1044355"/>
                <a:gd name="connsiteY3" fmla="*/ 0 h 1057690"/>
                <a:gd name="connsiteX4" fmla="*/ 0 w 1044355"/>
                <a:gd name="connsiteY4" fmla="*/ 403997 h 1057690"/>
                <a:gd name="connsiteX5" fmla="*/ 772067 w 1044355"/>
                <a:gd name="connsiteY5" fmla="*/ 1057690 h 105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4355" h="1057690">
                  <a:moveTo>
                    <a:pt x="772067" y="1057690"/>
                  </a:moveTo>
                  <a:cubicBezTo>
                    <a:pt x="802523" y="1005597"/>
                    <a:pt x="789826" y="711936"/>
                    <a:pt x="820282" y="659843"/>
                  </a:cubicBezTo>
                  <a:lnTo>
                    <a:pt x="1044355" y="564379"/>
                  </a:lnTo>
                  <a:lnTo>
                    <a:pt x="330898" y="0"/>
                  </a:lnTo>
                  <a:lnTo>
                    <a:pt x="0" y="403997"/>
                  </a:lnTo>
                  <a:cubicBezTo>
                    <a:pt x="257356" y="634593"/>
                    <a:pt x="514711" y="827094"/>
                    <a:pt x="772067" y="105769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v-SE"/>
            </a:p>
          </p:txBody>
        </p:sp>
      </p:grpSp>
      <p:pic>
        <p:nvPicPr>
          <p:cNvPr id="20" name="Picture 3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7646"/>
            <a:ext cx="2911971" cy="291197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80779" y="320839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2049" name="Picture 3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267" y="3721155"/>
            <a:ext cx="3917950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53171" y="6619838"/>
            <a:ext cx="44727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 mot torget tagen från korsningen Torshamnsgatan-Urbana axeln </a:t>
            </a: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31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12101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Tvärbanans Kistagren, Kistagången,</a:t>
            </a:r>
            <a:b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del av Akalla 4:1 i stadsdelen Kista, 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Dp 2017-15790 </a:t>
            </a: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Granskning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Syfte: Spårväg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SLL/Trafikförvaltningen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Martin Bretz/Tony Andersson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Anne-Marie Wallbom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457200" y="5881891"/>
            <a:ext cx="48223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Vy mot nordväst. Ny tunnel under E4 för spårväg, buss samt gång- och cykel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1556792"/>
            <a:ext cx="2808312" cy="4883836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 rot="3015757">
            <a:off x="6923475" y="1783562"/>
            <a:ext cx="359589" cy="60888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212976"/>
            <a:ext cx="4740019" cy="266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4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7"/>
          <a:stretch/>
        </p:blipFill>
        <p:spPr>
          <a:xfrm>
            <a:off x="-1998" y="374754"/>
            <a:ext cx="9145998" cy="547890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627784" y="2852936"/>
            <a:ext cx="1872208" cy="2880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069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12101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Detaljplan för Tvärbanans Kistagren, Ärvinge, </a:t>
            </a:r>
            <a:b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2400" dirty="0">
                <a:latin typeface="Stockholm Type Display Bold" pitchFamily="50" charset="0"/>
                <a:cs typeface="Arial" panose="020B0604020202020204" pitchFamily="34" charset="0"/>
              </a:rPr>
              <a:t>del av Akalla 4:1 i stadsdelen Kista, </a:t>
            </a:r>
            <a: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  <a:t>Dp 2018-04111 </a:t>
            </a: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2000" dirty="0">
                <a:latin typeface="Stockholm Type Display Bold" pitchFamily="50" charset="0"/>
                <a:cs typeface="Arial" panose="020B0604020202020204" pitchFamily="34" charset="0"/>
              </a:rPr>
            </a:br>
            <a:br>
              <a:rPr lang="sv-SE" sz="12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Skede: Samråd</a:t>
            </a:r>
          </a:p>
          <a:p>
            <a:pPr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Syfte: Spårväg</a:t>
            </a:r>
          </a:p>
          <a:p>
            <a:pPr lvl="0" algn="l">
              <a:spcBef>
                <a:spcPct val="0"/>
              </a:spcBef>
              <a:defRPr/>
            </a:pP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Byggaktör: SLL/Trafikförvaltningen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Stadsplanerare: Peter Bergqvist/Tony Andersson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Kartingenjör: Anne-Marie Wallbom</a:t>
            </a:r>
            <a:b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</a:br>
            <a:r>
              <a:rPr lang="sv-SE" sz="1400" dirty="0">
                <a:latin typeface="Stockholm Type Display Bold" pitchFamily="50" charset="0"/>
                <a:cs typeface="Arial" panose="020B0604020202020204" pitchFamily="34" charset="0"/>
              </a:rPr>
              <a:t>Koordinator: Maud Wiberg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1556792"/>
            <a:ext cx="2808312" cy="4883836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 rot="4143494">
            <a:off x="6564640" y="2301304"/>
            <a:ext cx="582756" cy="46099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2996952"/>
            <a:ext cx="4536504" cy="3204130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453562" y="6217491"/>
            <a:ext cx="48223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Val av sträckning mellan E18 och Jan Stenbecks torg pågår</a:t>
            </a:r>
          </a:p>
        </p:txBody>
      </p:sp>
      <p:sp>
        <p:nvSpPr>
          <p:cNvPr id="15" name="Ellips 14"/>
          <p:cNvSpPr/>
          <p:nvPr/>
        </p:nvSpPr>
        <p:spPr>
          <a:xfrm rot="6475585">
            <a:off x="2509905" y="3496972"/>
            <a:ext cx="1428161" cy="116066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953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217024" cy="6489543"/>
          </a:xfrm>
          <a:prstGeom prst="rect">
            <a:avLst/>
          </a:prstGeom>
        </p:spPr>
      </p:pic>
      <p:sp>
        <p:nvSpPr>
          <p:cNvPr id="2" name="Ellips 1"/>
          <p:cNvSpPr/>
          <p:nvPr/>
        </p:nvSpPr>
        <p:spPr>
          <a:xfrm rot="20141780">
            <a:off x="1908060" y="1413245"/>
            <a:ext cx="2808312" cy="165618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9532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217024" cy="648954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436096" y="764704"/>
            <a:ext cx="3707904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Ellips 1"/>
          <p:cNvSpPr/>
          <p:nvPr/>
        </p:nvSpPr>
        <p:spPr>
          <a:xfrm rot="20141780">
            <a:off x="1908060" y="1413245"/>
            <a:ext cx="2808312" cy="165618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/>
          <p:cNvSpPr/>
          <p:nvPr/>
        </p:nvSpPr>
        <p:spPr>
          <a:xfrm>
            <a:off x="5652120" y="836712"/>
            <a:ext cx="3491880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dirty="0">
                <a:solidFill>
                  <a:schemeClr val="tx1"/>
                </a:solidFill>
              </a:rPr>
              <a:t>Enhetschef: Louise Heimler</a:t>
            </a:r>
          </a:p>
          <a:p>
            <a:endParaRPr lang="sv-SE" sz="1400" dirty="0">
              <a:solidFill>
                <a:schemeClr val="tx1"/>
              </a:solidFill>
            </a:endParaRPr>
          </a:p>
          <a:p>
            <a:r>
              <a:rPr lang="sv-SE" sz="1400" dirty="0">
                <a:solidFill>
                  <a:schemeClr val="tx1"/>
                </a:solidFill>
              </a:rPr>
              <a:t>Områdesstrateg: Monika Rudenska</a:t>
            </a:r>
          </a:p>
          <a:p>
            <a:endParaRPr lang="sv-SE" sz="1400" dirty="0">
              <a:solidFill>
                <a:schemeClr val="tx1"/>
              </a:solidFill>
            </a:endParaRPr>
          </a:p>
          <a:p>
            <a:r>
              <a:rPr lang="sv-SE" sz="1400" dirty="0">
                <a:solidFill>
                  <a:schemeClr val="tx1"/>
                </a:solidFill>
              </a:rPr>
              <a:t>Tre team + teamledare</a:t>
            </a:r>
          </a:p>
          <a:p>
            <a:r>
              <a:rPr lang="sv-SE" sz="1400" dirty="0">
                <a:solidFill>
                  <a:schemeClr val="tx1"/>
                </a:solidFill>
              </a:rPr>
              <a:t>Hässelby, Vällingby:  Sofia Eriksson</a:t>
            </a:r>
          </a:p>
          <a:p>
            <a:r>
              <a:rPr lang="sv-SE" sz="1400" dirty="0">
                <a:solidFill>
                  <a:schemeClr val="tx1"/>
                </a:solidFill>
              </a:rPr>
              <a:t>Spånga, Södra Järva: Sofia Eriksson (</a:t>
            </a:r>
            <a:r>
              <a:rPr lang="sv-SE" sz="1400" dirty="0" err="1">
                <a:solidFill>
                  <a:schemeClr val="tx1"/>
                </a:solidFill>
              </a:rPr>
              <a:t>tf</a:t>
            </a:r>
            <a:r>
              <a:rPr lang="sv-SE" sz="1400" dirty="0">
                <a:solidFill>
                  <a:schemeClr val="tx1"/>
                </a:solidFill>
              </a:rPr>
              <a:t>)</a:t>
            </a:r>
          </a:p>
          <a:p>
            <a:r>
              <a:rPr lang="sv-SE" sz="1400" dirty="0">
                <a:solidFill>
                  <a:schemeClr val="tx1"/>
                </a:solidFill>
              </a:rPr>
              <a:t>Norra Järva, Kista: Julia Nedersjö </a:t>
            </a:r>
          </a:p>
          <a:p>
            <a:endParaRPr lang="sv-SE" sz="1400" dirty="0">
              <a:solidFill>
                <a:schemeClr val="tx1"/>
              </a:solidFill>
            </a:endParaRPr>
          </a:p>
          <a:p>
            <a:endParaRPr lang="sv-S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4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217024" cy="648954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436096" y="764704"/>
            <a:ext cx="3707904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Ellips 1"/>
          <p:cNvSpPr/>
          <p:nvPr/>
        </p:nvSpPr>
        <p:spPr>
          <a:xfrm rot="20141780">
            <a:off x="1908060" y="1413245"/>
            <a:ext cx="2808312" cy="165618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/>
          <p:cNvSpPr/>
          <p:nvPr/>
        </p:nvSpPr>
        <p:spPr>
          <a:xfrm>
            <a:off x="5652120" y="836712"/>
            <a:ext cx="3491880" cy="2737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1400" dirty="0">
              <a:solidFill>
                <a:schemeClr val="tx1"/>
              </a:solidFill>
            </a:endParaRPr>
          </a:p>
          <a:p>
            <a:r>
              <a:rPr lang="sv-SE" sz="1400" dirty="0">
                <a:solidFill>
                  <a:schemeClr val="tx1"/>
                </a:solidFill>
              </a:rPr>
              <a:t>Områdesstrateg: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/>
                </a:solidFill>
              </a:rPr>
              <a:t>Arbetar med tidiga skeden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/>
                </a:solidFill>
              </a:rPr>
              <a:t>Områdesplanering och program Kontaktperson vid frågor om planansökningar/planbesked</a:t>
            </a:r>
          </a:p>
          <a:p>
            <a:endParaRPr lang="sv-SE" sz="1400" dirty="0">
              <a:solidFill>
                <a:schemeClr val="tx1"/>
              </a:solidFill>
            </a:endParaRPr>
          </a:p>
          <a:p>
            <a:r>
              <a:rPr lang="sv-SE" sz="1400" dirty="0">
                <a:solidFill>
                  <a:schemeClr val="tx1"/>
                </a:solidFill>
              </a:rPr>
              <a:t>Tre team + teamledare:</a:t>
            </a:r>
          </a:p>
          <a:p>
            <a:r>
              <a:rPr lang="sv-SE" sz="1400" dirty="0">
                <a:solidFill>
                  <a:schemeClr val="tx1"/>
                </a:solidFill>
              </a:rPr>
              <a:t>Arbetar med pågående detaljplaner </a:t>
            </a:r>
          </a:p>
          <a:p>
            <a:endParaRPr lang="sv-SE" sz="1400" dirty="0">
              <a:solidFill>
                <a:schemeClr val="tx1"/>
              </a:solidFill>
            </a:endParaRPr>
          </a:p>
          <a:p>
            <a:endParaRPr lang="sv-S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54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"/>
          <p:cNvSpPr txBox="1">
            <a:spLocks/>
          </p:cNvSpPr>
          <p:nvPr/>
        </p:nvSpPr>
        <p:spPr>
          <a:xfrm>
            <a:off x="127001" y="168274"/>
            <a:ext cx="1602278" cy="652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sv-SE" b="1" dirty="0">
                <a:latin typeface="Stockholm Type Display Bold" pitchFamily="50" charset="0"/>
                <a:cs typeface="Arial" panose="020B0604020202020204" pitchFamily="34" charset="0"/>
              </a:rPr>
              <a:t>Planenheten </a:t>
            </a:r>
          </a:p>
          <a:p>
            <a:pPr>
              <a:spcBef>
                <a:spcPct val="0"/>
              </a:spcBef>
              <a:defRPr/>
            </a:pPr>
            <a:r>
              <a:rPr lang="sv-SE" b="1" dirty="0">
                <a:latin typeface="Stockholm Type Display Bold" pitchFamily="50" charset="0"/>
                <a:cs typeface="Arial" panose="020B0604020202020204" pitchFamily="34" charset="0"/>
              </a:rPr>
              <a:t>Yttre Västerort</a:t>
            </a:r>
          </a:p>
          <a:p>
            <a:pPr>
              <a:spcBef>
                <a:spcPct val="0"/>
              </a:spcBef>
              <a:defRPr/>
            </a:pPr>
            <a:endParaRPr lang="sv-SE" sz="2400" b="1" dirty="0">
              <a:latin typeface="Stockholm Type Display Bold" pitchFamily="50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sv-SE" sz="1400" b="1" dirty="0">
                <a:latin typeface="Stockholm Type Display Bold" pitchFamily="50" charset="0"/>
                <a:cs typeface="Arial" panose="020B0604020202020204" pitchFamily="34" charset="0"/>
              </a:rPr>
              <a:t>Pågående planprojekt i Norra Järva och Kista </a:t>
            </a:r>
          </a:p>
          <a:p>
            <a:pPr>
              <a:spcBef>
                <a:spcPct val="0"/>
              </a:spcBef>
              <a:defRPr/>
            </a:pPr>
            <a:endParaRPr lang="sv-SE" sz="1400" b="1" dirty="0">
              <a:latin typeface="Stockholm Type Display Bold" pitchFamily="50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sv-SE" sz="1400" b="1" dirty="0">
                <a:latin typeface="Stockholm Type Display Bold" pitchFamily="50" charset="0"/>
                <a:cs typeface="Arial" panose="020B0604020202020204" pitchFamily="34" charset="0"/>
              </a:rPr>
              <a:t>2018- -</a:t>
            </a:r>
          </a:p>
          <a:p>
            <a:pPr>
              <a:spcBef>
                <a:spcPct val="0"/>
              </a:spcBef>
              <a:defRPr/>
            </a:pPr>
            <a:endParaRPr lang="sv-SE" sz="1400" b="1" dirty="0">
              <a:latin typeface="Stockholm Type Display Bold" pitchFamily="50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sv-SE" sz="1400" b="1" dirty="0">
              <a:latin typeface="Stockholm Type Display Bold" pitchFamily="50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sv-SE" sz="1050" dirty="0">
              <a:latin typeface="Stockholm Type Display Bold" pitchFamily="50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  <p:sp>
        <p:nvSpPr>
          <p:cNvPr id="2" name="Frihandsfigur 1"/>
          <p:cNvSpPr/>
          <p:nvPr/>
        </p:nvSpPr>
        <p:spPr>
          <a:xfrm>
            <a:off x="2886419" y="1615807"/>
            <a:ext cx="389263" cy="359885"/>
          </a:xfrm>
          <a:custGeom>
            <a:avLst/>
            <a:gdLst>
              <a:gd name="connsiteX0" fmla="*/ 102824 w 389263"/>
              <a:gd name="connsiteY0" fmla="*/ 0 h 359885"/>
              <a:gd name="connsiteX1" fmla="*/ 62429 w 389263"/>
              <a:gd name="connsiteY1" fmla="*/ 121186 h 359885"/>
              <a:gd name="connsiteX2" fmla="*/ 55085 w 389263"/>
              <a:gd name="connsiteY2" fmla="*/ 117513 h 359885"/>
              <a:gd name="connsiteX3" fmla="*/ 0 w 389263"/>
              <a:gd name="connsiteY3" fmla="*/ 209321 h 359885"/>
              <a:gd name="connsiteX4" fmla="*/ 143220 w 389263"/>
              <a:gd name="connsiteY4" fmla="*/ 282766 h 359885"/>
              <a:gd name="connsiteX5" fmla="*/ 198304 w 389263"/>
              <a:gd name="connsiteY5" fmla="*/ 359885 h 359885"/>
              <a:gd name="connsiteX6" fmla="*/ 220338 w 389263"/>
              <a:gd name="connsiteY6" fmla="*/ 330506 h 359885"/>
              <a:gd name="connsiteX7" fmla="*/ 337851 w 389263"/>
              <a:gd name="connsiteY7" fmla="*/ 359885 h 359885"/>
              <a:gd name="connsiteX8" fmla="*/ 326834 w 389263"/>
              <a:gd name="connsiteY8" fmla="*/ 304800 h 359885"/>
              <a:gd name="connsiteX9" fmla="*/ 345195 w 389263"/>
              <a:gd name="connsiteY9" fmla="*/ 279094 h 359885"/>
              <a:gd name="connsiteX10" fmla="*/ 385591 w 389263"/>
              <a:gd name="connsiteY10" fmla="*/ 220338 h 359885"/>
              <a:gd name="connsiteX11" fmla="*/ 389263 w 389263"/>
              <a:gd name="connsiteY11" fmla="*/ 172598 h 359885"/>
              <a:gd name="connsiteX12" fmla="*/ 345195 w 389263"/>
              <a:gd name="connsiteY12" fmla="*/ 113841 h 359885"/>
              <a:gd name="connsiteX13" fmla="*/ 315817 w 389263"/>
              <a:gd name="connsiteY13" fmla="*/ 80791 h 359885"/>
              <a:gd name="connsiteX14" fmla="*/ 271750 w 389263"/>
              <a:gd name="connsiteY14" fmla="*/ 44068 h 359885"/>
              <a:gd name="connsiteX15" fmla="*/ 271750 w 389263"/>
              <a:gd name="connsiteY15" fmla="*/ 44068 h 359885"/>
              <a:gd name="connsiteX16" fmla="*/ 235027 w 389263"/>
              <a:gd name="connsiteY16" fmla="*/ 51412 h 359885"/>
              <a:gd name="connsiteX17" fmla="*/ 224010 w 389263"/>
              <a:gd name="connsiteY17" fmla="*/ 22034 h 359885"/>
              <a:gd name="connsiteX18" fmla="*/ 209321 w 389263"/>
              <a:gd name="connsiteY18" fmla="*/ 29379 h 359885"/>
              <a:gd name="connsiteX19" fmla="*/ 209321 w 389263"/>
              <a:gd name="connsiteY19" fmla="*/ 29379 h 359885"/>
              <a:gd name="connsiteX20" fmla="*/ 102824 w 389263"/>
              <a:gd name="connsiteY20" fmla="*/ 0 h 35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9263" h="359885">
                <a:moveTo>
                  <a:pt x="102824" y="0"/>
                </a:moveTo>
                <a:lnTo>
                  <a:pt x="62429" y="121186"/>
                </a:lnTo>
                <a:lnTo>
                  <a:pt x="55085" y="117513"/>
                </a:lnTo>
                <a:lnTo>
                  <a:pt x="0" y="209321"/>
                </a:lnTo>
                <a:lnTo>
                  <a:pt x="143220" y="282766"/>
                </a:lnTo>
                <a:lnTo>
                  <a:pt x="198304" y="359885"/>
                </a:lnTo>
                <a:lnTo>
                  <a:pt x="220338" y="330506"/>
                </a:lnTo>
                <a:lnTo>
                  <a:pt x="337851" y="359885"/>
                </a:lnTo>
                <a:lnTo>
                  <a:pt x="326834" y="304800"/>
                </a:lnTo>
                <a:lnTo>
                  <a:pt x="345195" y="279094"/>
                </a:lnTo>
                <a:lnTo>
                  <a:pt x="385591" y="220338"/>
                </a:lnTo>
                <a:lnTo>
                  <a:pt x="389263" y="172598"/>
                </a:lnTo>
                <a:lnTo>
                  <a:pt x="345195" y="113841"/>
                </a:lnTo>
                <a:lnTo>
                  <a:pt x="315817" y="80791"/>
                </a:lnTo>
                <a:lnTo>
                  <a:pt x="271750" y="44068"/>
                </a:lnTo>
                <a:lnTo>
                  <a:pt x="271750" y="44068"/>
                </a:lnTo>
                <a:lnTo>
                  <a:pt x="235027" y="51412"/>
                </a:lnTo>
                <a:lnTo>
                  <a:pt x="224010" y="22034"/>
                </a:lnTo>
                <a:lnTo>
                  <a:pt x="209321" y="29379"/>
                </a:lnTo>
                <a:lnTo>
                  <a:pt x="209321" y="29379"/>
                </a:lnTo>
                <a:lnTo>
                  <a:pt x="102824" y="0"/>
                </a:lnTo>
                <a:close/>
              </a:path>
            </a:pathLst>
          </a:custGeom>
          <a:solidFill>
            <a:schemeClr val="accent5">
              <a:alpha val="45882"/>
            </a:schemeClr>
          </a:solidFill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283968" y="343500"/>
            <a:ext cx="4392488" cy="922114"/>
          </a:xfrm>
        </p:spPr>
        <p:txBody>
          <a:bodyPr>
            <a:normAutofit/>
          </a:bodyPr>
          <a:lstStyle/>
          <a:p>
            <a:pPr algn="l"/>
            <a:r>
              <a:rPr lang="sv-SE" sz="2800" dirty="0">
                <a:latin typeface="Stockholm Type Display Bold" pitchFamily="50" charset="0"/>
              </a:rPr>
              <a:t>Team Norra Järva, Kista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6246665" y="818301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1400" dirty="0">
                <a:latin typeface="Stockholm Type Display Bold" pitchFamily="50" charset="0"/>
                <a:ea typeface="+mj-ea"/>
                <a:cs typeface="+mj-cs"/>
              </a:rPr>
              <a:t>Julia Nedersjö, teamledare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1400" dirty="0">
                <a:latin typeface="Stockholm Type Display Bold" pitchFamily="50" charset="0"/>
                <a:ea typeface="+mj-ea"/>
                <a:cs typeface="+mj-cs"/>
              </a:rPr>
              <a:t>Alexander Hansson-Göl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1400" dirty="0">
                <a:latin typeface="Stockholm Type Display Bold" pitchFamily="50" charset="0"/>
                <a:ea typeface="+mj-ea"/>
                <a:cs typeface="+mj-cs"/>
              </a:rPr>
              <a:t>Karolina Embring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1400" dirty="0">
                <a:latin typeface="Stockholm Type Display Bold" pitchFamily="50" charset="0"/>
                <a:ea typeface="+mj-ea"/>
                <a:cs typeface="+mj-cs"/>
              </a:rPr>
              <a:t>Peter Lundevall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1400" dirty="0">
                <a:latin typeface="Stockholm Type Display Bold" pitchFamily="50" charset="0"/>
                <a:ea typeface="+mj-ea"/>
                <a:cs typeface="+mj-cs"/>
              </a:rPr>
              <a:t>Sofia Eriksson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1400" dirty="0">
                <a:latin typeface="Stockholm Type Display Bold" pitchFamily="50" charset="0"/>
                <a:ea typeface="+mj-ea"/>
                <a:cs typeface="+mj-cs"/>
              </a:rPr>
              <a:t>Yasaman Ghanavi</a:t>
            </a:r>
          </a:p>
          <a:p>
            <a:pPr>
              <a:spcBef>
                <a:spcPct val="0"/>
              </a:spcBef>
            </a:pPr>
            <a:r>
              <a:rPr lang="sv-SE" sz="1400" dirty="0">
                <a:latin typeface="Stockholm Type Display Bold" pitchFamily="50" charset="0"/>
                <a:ea typeface="+mj-ea"/>
                <a:cs typeface="+mj-cs"/>
              </a:rPr>
              <a:t>Martin Bretz</a:t>
            </a:r>
          </a:p>
          <a:p>
            <a:pPr>
              <a:spcBef>
                <a:spcPct val="0"/>
              </a:spcBef>
            </a:pPr>
            <a:endParaRPr lang="sv-SE" sz="1400" dirty="0">
              <a:latin typeface="Stockholm Type Display Bold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51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Detaljplaner, ca 400 </a:t>
            </a:r>
            <a:r>
              <a:rPr lang="sv-SE" dirty="0" err="1"/>
              <a:t>st</a:t>
            </a:r>
            <a:endParaRPr lang="sv-SE" dirty="0"/>
          </a:p>
          <a:p>
            <a:r>
              <a:rPr lang="sv-SE" dirty="0"/>
              <a:t>Program, ca 21st</a:t>
            </a:r>
          </a:p>
          <a:p>
            <a:r>
              <a:rPr lang="sv-SE" dirty="0"/>
              <a:t>Strategisk planering på områdesnivå</a:t>
            </a:r>
          </a:p>
          <a:p>
            <a:pPr marL="0" indent="0">
              <a:buNone/>
            </a:pPr>
            <a:endParaRPr lang="sv-SE" dirty="0"/>
          </a:p>
          <a:p>
            <a:pPr lvl="1"/>
            <a:r>
              <a:rPr lang="sv-SE" dirty="0"/>
              <a:t>Enhetschef</a:t>
            </a:r>
          </a:p>
          <a:p>
            <a:pPr lvl="1"/>
            <a:r>
              <a:rPr lang="sv-SE" dirty="0"/>
              <a:t>Områdesstrateg</a:t>
            </a:r>
          </a:p>
          <a:p>
            <a:pPr lvl="1"/>
            <a:r>
              <a:rPr lang="sv-SE" dirty="0"/>
              <a:t>Koordinator</a:t>
            </a:r>
          </a:p>
          <a:p>
            <a:pPr lvl="1"/>
            <a:r>
              <a:rPr lang="sv-SE" dirty="0"/>
              <a:t>2-3 team</a:t>
            </a:r>
          </a:p>
          <a:p>
            <a:pPr lvl="1"/>
            <a:r>
              <a:rPr lang="sv-SE" dirty="0"/>
              <a:t>Totalt ca 18 medarbetare</a:t>
            </a:r>
          </a:p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2019-10-18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-1836712" y="253185"/>
            <a:ext cx="8229600" cy="1143000"/>
          </a:xfrm>
        </p:spPr>
        <p:txBody>
          <a:bodyPr>
            <a:normAutofit/>
          </a:bodyPr>
          <a:lstStyle/>
          <a:p>
            <a:r>
              <a:rPr lang="sv-SE" sz="3600" dirty="0">
                <a:latin typeface="Stockholm Type Bold" pitchFamily="50" charset="0"/>
              </a:rPr>
              <a:t>Planenheterna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1895">
            <a:off x="4898862" y="635451"/>
            <a:ext cx="3495279" cy="2495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2647" y="2670630"/>
            <a:ext cx="3666210" cy="389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97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objekt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10247" r="9444" b="7435"/>
          <a:stretch/>
        </p:blipFill>
        <p:spPr>
          <a:xfrm>
            <a:off x="-36512" y="-27384"/>
            <a:ext cx="9217024" cy="6912768"/>
          </a:xfrm>
          <a:prstGeom prst="rect">
            <a:avLst/>
          </a:prstGeom>
        </p:spPr>
      </p:pic>
      <p:sp>
        <p:nvSpPr>
          <p:cNvPr id="4" name="Rektangulär bildtext 3"/>
          <p:cNvSpPr/>
          <p:nvPr/>
        </p:nvSpPr>
        <p:spPr>
          <a:xfrm>
            <a:off x="678214" y="82968"/>
            <a:ext cx="1368152" cy="720080"/>
          </a:xfrm>
          <a:prstGeom prst="wedgeRectCallout">
            <a:avLst>
              <a:gd name="adj1" fmla="val 63493"/>
              <a:gd name="adj2" fmla="val 109361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Saima 1 </a:t>
            </a:r>
            <a:r>
              <a:rPr lang="sv-SE" sz="1200" dirty="0" err="1">
                <a:solidFill>
                  <a:schemeClr val="tx1"/>
                </a:solidFill>
              </a:rPr>
              <a:t>m.fl</a:t>
            </a:r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2018-13869</a:t>
            </a:r>
          </a:p>
          <a:p>
            <a:r>
              <a:rPr lang="sv-SE" sz="1200" dirty="0">
                <a:solidFill>
                  <a:schemeClr val="tx1"/>
                </a:solidFill>
              </a:rPr>
              <a:t>Julia Nedersjö</a:t>
            </a:r>
          </a:p>
        </p:txBody>
      </p:sp>
      <p:sp>
        <p:nvSpPr>
          <p:cNvPr id="5" name="Rektangulär bildtext 4"/>
          <p:cNvSpPr/>
          <p:nvPr/>
        </p:nvSpPr>
        <p:spPr>
          <a:xfrm>
            <a:off x="457200" y="2783392"/>
            <a:ext cx="1368152" cy="720080"/>
          </a:xfrm>
          <a:prstGeom prst="wedgeRectCallout">
            <a:avLst>
              <a:gd name="adj1" fmla="val 107386"/>
              <a:gd name="adj2" fmla="val -5027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Oslo 1 </a:t>
            </a:r>
            <a:r>
              <a:rPr lang="sv-SE" sz="1200" dirty="0" err="1">
                <a:solidFill>
                  <a:schemeClr val="tx1"/>
                </a:solidFill>
              </a:rPr>
              <a:t>m.fl</a:t>
            </a:r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2016–15727</a:t>
            </a:r>
          </a:p>
          <a:p>
            <a:r>
              <a:rPr lang="sv-SE" sz="1200" dirty="0">
                <a:solidFill>
                  <a:schemeClr val="tx1"/>
                </a:solidFill>
              </a:rPr>
              <a:t>Peter Lundevall </a:t>
            </a:r>
          </a:p>
        </p:txBody>
      </p:sp>
      <p:sp>
        <p:nvSpPr>
          <p:cNvPr id="6" name="Rektangulär bildtext 5"/>
          <p:cNvSpPr/>
          <p:nvPr/>
        </p:nvSpPr>
        <p:spPr>
          <a:xfrm>
            <a:off x="1621388" y="1868874"/>
            <a:ext cx="1368152" cy="720080"/>
          </a:xfrm>
          <a:prstGeom prst="wedgeRectCallout">
            <a:avLst>
              <a:gd name="adj1" fmla="val 60701"/>
              <a:gd name="adj2" fmla="val 89309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Ålesund 1 m.fl.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2016–19140</a:t>
            </a:r>
          </a:p>
          <a:p>
            <a:r>
              <a:rPr lang="sv-SE" sz="1200" dirty="0">
                <a:solidFill>
                  <a:schemeClr val="tx1"/>
                </a:solidFill>
              </a:rPr>
              <a:t>Sofia Eriksson</a:t>
            </a:r>
          </a:p>
        </p:txBody>
      </p:sp>
      <p:sp>
        <p:nvSpPr>
          <p:cNvPr id="7" name="Rektangulär bildtext 6"/>
          <p:cNvSpPr/>
          <p:nvPr/>
        </p:nvSpPr>
        <p:spPr>
          <a:xfrm>
            <a:off x="2464479" y="4535035"/>
            <a:ext cx="1148586" cy="720080"/>
          </a:xfrm>
          <a:prstGeom prst="wedgeRectCallout">
            <a:avLst>
              <a:gd name="adj1" fmla="val 83720"/>
              <a:gd name="adj2" fmla="val -116656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Halden 3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2016–16028</a:t>
            </a:r>
          </a:p>
          <a:p>
            <a:r>
              <a:rPr lang="sv-SE" sz="1200" dirty="0">
                <a:solidFill>
                  <a:schemeClr val="tx1"/>
                </a:solidFill>
              </a:rPr>
              <a:t>Sofia Eriksson</a:t>
            </a:r>
          </a:p>
        </p:txBody>
      </p:sp>
      <p:sp>
        <p:nvSpPr>
          <p:cNvPr id="8" name="Rektangulär bildtext 7"/>
          <p:cNvSpPr/>
          <p:nvPr/>
        </p:nvSpPr>
        <p:spPr>
          <a:xfrm>
            <a:off x="1575863" y="3719672"/>
            <a:ext cx="1119250" cy="720080"/>
          </a:xfrm>
          <a:prstGeom prst="wedgeRectCallout">
            <a:avLst>
              <a:gd name="adj1" fmla="val 132870"/>
              <a:gd name="adj2" fmla="val -158876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Telemark 1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2016–16014</a:t>
            </a:r>
          </a:p>
          <a:p>
            <a:r>
              <a:rPr lang="sv-SE" sz="1200" dirty="0">
                <a:solidFill>
                  <a:schemeClr val="tx1"/>
                </a:solidFill>
              </a:rPr>
              <a:t>Sofia Eriksson</a:t>
            </a:r>
          </a:p>
        </p:txBody>
      </p:sp>
      <p:sp>
        <p:nvSpPr>
          <p:cNvPr id="9" name="Rektangulär bildtext 8"/>
          <p:cNvSpPr/>
          <p:nvPr/>
        </p:nvSpPr>
        <p:spPr>
          <a:xfrm>
            <a:off x="3185217" y="538060"/>
            <a:ext cx="1647800" cy="800472"/>
          </a:xfrm>
          <a:prstGeom prst="wedgeRectCallout">
            <a:avLst>
              <a:gd name="adj1" fmla="val -16932"/>
              <a:gd name="adj2" fmla="val 165953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Dalhagens bollplan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2016–14995</a:t>
            </a:r>
          </a:p>
          <a:p>
            <a:r>
              <a:rPr lang="sv-SE" sz="1200" dirty="0">
                <a:solidFill>
                  <a:schemeClr val="tx1"/>
                </a:solidFill>
              </a:rPr>
              <a:t>Alexander Hansson-Göl</a:t>
            </a:r>
          </a:p>
        </p:txBody>
      </p:sp>
      <p:sp>
        <p:nvSpPr>
          <p:cNvPr id="11" name="Rektangulär bildtext 10"/>
          <p:cNvSpPr/>
          <p:nvPr/>
        </p:nvSpPr>
        <p:spPr>
          <a:xfrm>
            <a:off x="5924743" y="665666"/>
            <a:ext cx="1445234" cy="800472"/>
          </a:xfrm>
          <a:prstGeom prst="wedgeRectCallout">
            <a:avLst>
              <a:gd name="adj1" fmla="val -87162"/>
              <a:gd name="adj2" fmla="val 230271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Kista Äng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2013-09481</a:t>
            </a:r>
          </a:p>
          <a:p>
            <a:r>
              <a:rPr lang="sv-SE" sz="1200" dirty="0">
                <a:solidFill>
                  <a:schemeClr val="tx1"/>
                </a:solidFill>
              </a:rPr>
              <a:t>Sebastian Wahlström Klampfl</a:t>
            </a:r>
          </a:p>
        </p:txBody>
      </p:sp>
      <p:sp>
        <p:nvSpPr>
          <p:cNvPr id="12" name="Rektangulär bildtext 11"/>
          <p:cNvSpPr/>
          <p:nvPr/>
        </p:nvSpPr>
        <p:spPr>
          <a:xfrm>
            <a:off x="6966992" y="1556792"/>
            <a:ext cx="1493440" cy="846835"/>
          </a:xfrm>
          <a:prstGeom prst="wedgeRectCallout">
            <a:avLst>
              <a:gd name="adj1" fmla="val -133737"/>
              <a:gd name="adj2" fmla="val 95444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 err="1">
                <a:solidFill>
                  <a:schemeClr val="tx1"/>
                </a:solidFill>
              </a:rPr>
              <a:t>Playcehotellet</a:t>
            </a:r>
            <a:r>
              <a:rPr lang="sv-SE" sz="1200" dirty="0">
                <a:solidFill>
                  <a:schemeClr val="tx1"/>
                </a:solidFill>
              </a:rPr>
              <a:t> del av Akalla 4:1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2015-09816</a:t>
            </a:r>
          </a:p>
          <a:p>
            <a:r>
              <a:rPr lang="sv-SE" sz="1200" dirty="0">
                <a:solidFill>
                  <a:schemeClr val="tx1"/>
                </a:solidFill>
              </a:rPr>
              <a:t>Yasaman Ghanavi</a:t>
            </a:r>
          </a:p>
        </p:txBody>
      </p:sp>
      <p:sp>
        <p:nvSpPr>
          <p:cNvPr id="13" name="Rektangulär bildtext 12"/>
          <p:cNvSpPr/>
          <p:nvPr/>
        </p:nvSpPr>
        <p:spPr>
          <a:xfrm>
            <a:off x="6647360" y="2541429"/>
            <a:ext cx="1178044" cy="756648"/>
          </a:xfrm>
          <a:prstGeom prst="wedgeRectCallout">
            <a:avLst>
              <a:gd name="adj1" fmla="val -114274"/>
              <a:gd name="adj2" fmla="val 105705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 err="1">
                <a:solidFill>
                  <a:schemeClr val="tx1"/>
                </a:solidFill>
              </a:rPr>
              <a:t>Hornafjord</a:t>
            </a:r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2017-08970</a:t>
            </a:r>
          </a:p>
        </p:txBody>
      </p:sp>
      <p:sp>
        <p:nvSpPr>
          <p:cNvPr id="14" name="Rektangulär bildtext 13"/>
          <p:cNvSpPr/>
          <p:nvPr/>
        </p:nvSpPr>
        <p:spPr>
          <a:xfrm>
            <a:off x="6100279" y="5517232"/>
            <a:ext cx="1269698" cy="800472"/>
          </a:xfrm>
          <a:prstGeom prst="wedgeRectCallout">
            <a:avLst>
              <a:gd name="adj1" fmla="val -41327"/>
              <a:gd name="adj2" fmla="val -184287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Hekla 1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2015-11509</a:t>
            </a:r>
          </a:p>
          <a:p>
            <a:r>
              <a:rPr lang="sv-SE" sz="1200" dirty="0">
                <a:solidFill>
                  <a:schemeClr val="tx1"/>
                </a:solidFill>
              </a:rPr>
              <a:t>Yasaman Ghanavi</a:t>
            </a:r>
          </a:p>
        </p:txBody>
      </p:sp>
      <p:sp>
        <p:nvSpPr>
          <p:cNvPr id="16" name="Rektangulär bildtext 15"/>
          <p:cNvSpPr/>
          <p:nvPr/>
        </p:nvSpPr>
        <p:spPr>
          <a:xfrm>
            <a:off x="7267131" y="3378573"/>
            <a:ext cx="1569640" cy="1163712"/>
          </a:xfrm>
          <a:prstGeom prst="wedgeRectCallout">
            <a:avLst>
              <a:gd name="adj1" fmla="val -91012"/>
              <a:gd name="adj2" fmla="val -7890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Tvärbanans Kistagren, Kistagången,</a:t>
            </a:r>
            <a:br>
              <a:rPr lang="sv-SE" sz="1200" dirty="0">
                <a:solidFill>
                  <a:schemeClr val="tx1"/>
                </a:solidFill>
              </a:rPr>
            </a:br>
            <a:r>
              <a:rPr lang="sv-SE" sz="1200" dirty="0">
                <a:solidFill>
                  <a:schemeClr val="tx1"/>
                </a:solidFill>
              </a:rPr>
              <a:t>del av Akalla 4:1 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2017-15790</a:t>
            </a:r>
          </a:p>
          <a:p>
            <a:r>
              <a:rPr lang="sv-SE" sz="1200" dirty="0">
                <a:solidFill>
                  <a:schemeClr val="tx1"/>
                </a:solidFill>
              </a:rPr>
              <a:t>Martin Bretz</a:t>
            </a:r>
          </a:p>
        </p:txBody>
      </p:sp>
      <p:sp>
        <p:nvSpPr>
          <p:cNvPr id="17" name="Rektangulär bildtext 16"/>
          <p:cNvSpPr/>
          <p:nvPr/>
        </p:nvSpPr>
        <p:spPr>
          <a:xfrm>
            <a:off x="7417102" y="4854879"/>
            <a:ext cx="1269698" cy="800472"/>
          </a:xfrm>
          <a:prstGeom prst="wedgeRectCallout">
            <a:avLst>
              <a:gd name="adj1" fmla="val -75392"/>
              <a:gd name="adj2" fmla="val -80696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 err="1">
                <a:solidFill>
                  <a:schemeClr val="tx1"/>
                </a:solidFill>
              </a:rPr>
              <a:t>Isafjord</a:t>
            </a:r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2014-15713</a:t>
            </a:r>
          </a:p>
          <a:p>
            <a:r>
              <a:rPr lang="sv-SE" sz="1200" dirty="0">
                <a:solidFill>
                  <a:schemeClr val="tx1"/>
                </a:solidFill>
              </a:rPr>
              <a:t>Yasaman Ghanavi</a:t>
            </a:r>
          </a:p>
        </p:txBody>
      </p:sp>
      <p:sp>
        <p:nvSpPr>
          <p:cNvPr id="18" name="Rektangulär bildtext 17"/>
          <p:cNvSpPr/>
          <p:nvPr/>
        </p:nvSpPr>
        <p:spPr>
          <a:xfrm>
            <a:off x="3905369" y="5008984"/>
            <a:ext cx="1225926" cy="800472"/>
          </a:xfrm>
          <a:prstGeom prst="wedgeRectCallout">
            <a:avLst>
              <a:gd name="adj1" fmla="val 108761"/>
              <a:gd name="adj2" fmla="val -109566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Skalholt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2015-04299</a:t>
            </a:r>
          </a:p>
          <a:p>
            <a:r>
              <a:rPr lang="sv-SE" sz="1200" dirty="0">
                <a:solidFill>
                  <a:schemeClr val="tx1"/>
                </a:solidFill>
              </a:rPr>
              <a:t>Louise Heimler</a:t>
            </a:r>
          </a:p>
        </p:txBody>
      </p:sp>
      <p:sp>
        <p:nvSpPr>
          <p:cNvPr id="10" name="Rektangulär bildtext 9"/>
          <p:cNvSpPr/>
          <p:nvPr/>
        </p:nvSpPr>
        <p:spPr>
          <a:xfrm>
            <a:off x="4355976" y="1428227"/>
            <a:ext cx="1296144" cy="800472"/>
          </a:xfrm>
          <a:prstGeom prst="wedgeRectCallout">
            <a:avLst>
              <a:gd name="adj1" fmla="val -45436"/>
              <a:gd name="adj2" fmla="val 113719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 err="1">
                <a:solidFill>
                  <a:schemeClr val="tx1"/>
                </a:solidFill>
              </a:rPr>
              <a:t>Odde</a:t>
            </a:r>
            <a:r>
              <a:rPr lang="sv-SE" sz="1200" dirty="0">
                <a:solidFill>
                  <a:schemeClr val="tx1"/>
                </a:solidFill>
              </a:rPr>
              <a:t> 1 </a:t>
            </a:r>
            <a:r>
              <a:rPr lang="sv-SE" sz="1200" dirty="0" err="1">
                <a:solidFill>
                  <a:schemeClr val="tx1"/>
                </a:solidFill>
              </a:rPr>
              <a:t>m.fl</a:t>
            </a:r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>
                <a:solidFill>
                  <a:schemeClr val="tx1"/>
                </a:solidFill>
              </a:rPr>
              <a:t>2015-09817 </a:t>
            </a:r>
          </a:p>
          <a:p>
            <a:r>
              <a:rPr lang="sv-SE" sz="1200" dirty="0">
                <a:solidFill>
                  <a:schemeClr val="tx1"/>
                </a:solidFill>
              </a:rPr>
              <a:t>Karolina Embring</a:t>
            </a:r>
          </a:p>
        </p:txBody>
      </p:sp>
      <p:sp>
        <p:nvSpPr>
          <p:cNvPr id="3" name="Rektangel 2"/>
          <p:cNvSpPr/>
          <p:nvPr/>
        </p:nvSpPr>
        <p:spPr>
          <a:xfrm>
            <a:off x="107504" y="5733256"/>
            <a:ext cx="2197960" cy="93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/>
          <p:cNvSpPr txBox="1"/>
          <p:nvPr/>
        </p:nvSpPr>
        <p:spPr>
          <a:xfrm>
            <a:off x="539552" y="5713653"/>
            <a:ext cx="1864594" cy="117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dirty="0"/>
              <a:t>Planskede/inför samråd</a:t>
            </a:r>
          </a:p>
          <a:p>
            <a:pPr>
              <a:lnSpc>
                <a:spcPct val="150000"/>
              </a:lnSpc>
            </a:pPr>
            <a:r>
              <a:rPr lang="sv-SE" sz="1200" dirty="0"/>
              <a:t>Granskningsskede</a:t>
            </a:r>
          </a:p>
          <a:p>
            <a:pPr>
              <a:lnSpc>
                <a:spcPct val="150000"/>
              </a:lnSpc>
            </a:pPr>
            <a:r>
              <a:rPr lang="sv-SE" sz="1200" dirty="0"/>
              <a:t>Antagande/godkännande</a:t>
            </a:r>
          </a:p>
          <a:p>
            <a:pPr algn="ctr">
              <a:lnSpc>
                <a:spcPct val="150000"/>
              </a:lnSpc>
            </a:pPr>
            <a:endParaRPr lang="sv-SE" sz="1200" dirty="0"/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43" t="29433" r="58515" b="68004"/>
          <a:stretch/>
        </p:blipFill>
        <p:spPr>
          <a:xfrm>
            <a:off x="160385" y="5809456"/>
            <a:ext cx="360041" cy="216024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32" t="42150" r="46070" b="55358"/>
          <a:stretch/>
        </p:blipFill>
        <p:spPr>
          <a:xfrm>
            <a:off x="160385" y="6089535"/>
            <a:ext cx="379167" cy="209983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32" t="42150" r="46070" b="55358"/>
          <a:stretch/>
        </p:blipFill>
        <p:spPr>
          <a:xfrm>
            <a:off x="160385" y="6363573"/>
            <a:ext cx="379167" cy="209983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4" name="Rektangulär bildtext 23"/>
          <p:cNvSpPr/>
          <p:nvPr/>
        </p:nvSpPr>
        <p:spPr>
          <a:xfrm>
            <a:off x="4107588" y="6135566"/>
            <a:ext cx="1544532" cy="921680"/>
          </a:xfrm>
          <a:prstGeom prst="wedgeRectCallout">
            <a:avLst>
              <a:gd name="adj1" fmla="val 66845"/>
              <a:gd name="adj2" fmla="val -103948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 err="1">
                <a:solidFill>
                  <a:schemeClr val="tx1"/>
                </a:solidFill>
              </a:rPr>
              <a:t>Ärvinge</a:t>
            </a:r>
            <a:r>
              <a:rPr lang="sv-SE" sz="1200" dirty="0">
                <a:solidFill>
                  <a:schemeClr val="tx1"/>
                </a:solidFill>
              </a:rPr>
              <a:t>, Tvärbanan del av Akalla 4:1 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2018-04111 </a:t>
            </a:r>
          </a:p>
          <a:p>
            <a:r>
              <a:rPr lang="sv-SE" sz="1200" dirty="0">
                <a:solidFill>
                  <a:schemeClr val="tx1"/>
                </a:solidFill>
              </a:rPr>
              <a:t>Martin Bretz</a:t>
            </a:r>
          </a:p>
        </p:txBody>
      </p:sp>
      <p:sp>
        <p:nvSpPr>
          <p:cNvPr id="27" name="Rektangulär bildtext 26"/>
          <p:cNvSpPr/>
          <p:nvPr/>
        </p:nvSpPr>
        <p:spPr>
          <a:xfrm>
            <a:off x="3813854" y="4011202"/>
            <a:ext cx="1225926" cy="800472"/>
          </a:xfrm>
          <a:prstGeom prst="wedgeRectCallout">
            <a:avLst>
              <a:gd name="adj1" fmla="val 57827"/>
              <a:gd name="adj2" fmla="val -87388"/>
            </a:avLst>
          </a:prstGeom>
          <a:solidFill>
            <a:schemeClr val="bg1">
              <a:alpha val="5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</a:rPr>
              <a:t>Reykjavik</a:t>
            </a:r>
          </a:p>
          <a:p>
            <a:r>
              <a:rPr lang="sv-SE" sz="1200" dirty="0">
                <a:solidFill>
                  <a:schemeClr val="tx1"/>
                </a:solidFill>
              </a:rPr>
              <a:t>2019-03406</a:t>
            </a:r>
          </a:p>
          <a:p>
            <a:r>
              <a:rPr lang="sv-SE" sz="1200" dirty="0">
                <a:solidFill>
                  <a:schemeClr val="tx1"/>
                </a:solidFill>
              </a:rPr>
              <a:t>Sofia Eriksson</a:t>
            </a:r>
          </a:p>
        </p:txBody>
      </p:sp>
    </p:spTree>
    <p:extLst>
      <p:ext uri="{BB962C8B-B14F-4D97-AF65-F5344CB8AC3E}">
        <p14:creationId xmlns:p14="http://schemas.microsoft.com/office/powerpoint/2010/main" val="2891260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Stockholms stads färger">
      <a:dk1>
        <a:srgbClr val="000000"/>
      </a:dk1>
      <a:lt1>
        <a:srgbClr val="FFFFFF"/>
      </a:lt1>
      <a:dk2>
        <a:srgbClr val="683788"/>
      </a:dk2>
      <a:lt2>
        <a:srgbClr val="BCAAD0"/>
      </a:lt2>
      <a:accent1>
        <a:srgbClr val="289D93"/>
      </a:accent1>
      <a:accent2>
        <a:srgbClr val="C40068"/>
      </a:accent2>
      <a:accent3>
        <a:srgbClr val="007EC4"/>
      </a:accent3>
      <a:accent4>
        <a:srgbClr val="B6D7D3"/>
      </a:accent4>
      <a:accent5>
        <a:srgbClr val="E4B1C3"/>
      </a:accent5>
      <a:accent6>
        <a:srgbClr val="ACC7E9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817</Words>
  <Application>Microsoft Office PowerPoint</Application>
  <PresentationFormat>Bildspel på skärmen (4:3)</PresentationFormat>
  <Paragraphs>251</Paragraphs>
  <Slides>30</Slides>
  <Notes>20</Notes>
  <HiddenSlides>1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30</vt:i4>
      </vt:variant>
    </vt:vector>
  </HeadingPairs>
  <TitlesOfParts>
    <vt:vector size="37" baseType="lpstr">
      <vt:lpstr>Arial</vt:lpstr>
      <vt:lpstr>Calibri</vt:lpstr>
      <vt:lpstr>Stockholm Type Bold</vt:lpstr>
      <vt:lpstr>Stockholm Type Display Bold</vt:lpstr>
      <vt:lpstr>Stockholm Type Regular</vt:lpstr>
      <vt:lpstr>Office-tema</vt:lpstr>
      <vt:lpstr>Blank</vt:lpstr>
      <vt:lpstr>Pågående planer i Norra Järva - Kista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Team Norra Järva, Kista</vt:lpstr>
      <vt:lpstr>Planenheterna</vt:lpstr>
      <vt:lpstr>PowerPoint-presentation</vt:lpstr>
      <vt:lpstr> Kv Oslo m fl i Husby ca 120 lgh Dp2016-15727 </vt:lpstr>
      <vt:lpstr> Kv Oslo m fl i Husby ca 120 lgh Dp2016-15727 </vt:lpstr>
      <vt:lpstr>Del av Telemark 1 och Akalla 4:1 Dnr 2016-16014 Skede: Start-PM (ca 160 bostäder) Upplåtelseform: Hyresrätt Byggaktör:  Hembla Arkitekt:  Strategisk Arkitektur Stadsplanerare: Sofia Eriksson Kartingenjör: José Sterling </vt:lpstr>
      <vt:lpstr>Del av Halden 3 och Akalla 4:1 Dnr 2016-16028 Skede: Start-PM (ca 90 bostäder) Upplåtelseform: Hyresrätt Byggaktör:  Hembla Arkitekt: Strategisk Arkitektur Stadsplanerare: Sofia Eriksson Kartingenjör: Tomas Silverforsen </vt:lpstr>
      <vt:lpstr>Detaljplan för Ålesund 1 m.fl. i stadsdelen Husby, Dp 2016-19140 Skede: samråd genomfört våren 2019 Innehåll: ca 240 bostäder och verksamhetslokaler Byggaktör: AB Svenska Bostäder och Hembla Arkitekt: Bergkrantz Arkitektur och Argo arkitekter Stadsplanerare: Sofia Eriksson Kartingenjör: Gunnar Swahn Koordinator: Maud Wiberg</vt:lpstr>
      <vt:lpstr>Detaljplan för Ålesund 1 m.fl. i stadsdelen Husby, Dp 2016-19140 </vt:lpstr>
      <vt:lpstr>Detaljplan för Dalhagens bollplan, del av Akalla 4:1 i stadsdelen Husby, Dp 2016-14995 Skede: Samråd september-oktober 2019 Innehåll: Skola F-9 (900 elever) och idrottshall Byggaktör: SISAB på uppdrag av Utbf och Idf. Arkitekt: Stadion Arkitekter (SISAB) och Kragh Berglund (staden) Stadsplanerare: Alexander Hansson-Göl Kartingenjör: Anette Jonsson Koordinator: Maud Wiberg</vt:lpstr>
      <vt:lpstr>Detaljplan för Dalhagens bollplan, del av Akalla 4:1 i stadsdelen Husby, Dp 2016-14995 Skede: Samråd september-oktober 2019 Innehåll: Skola F-9 (900 elever) och idrottshall Byggaktör: SISAB på uppdrag av Utbf och Idf. Arkitekt: Stadion Arkitekter (SISAB) och  Kragh Berglund (staden) Stadsplanerare: Alexander Hansson-Göl Kartingenjör: Anette Jonsson Koordinator: Maud Wiberg</vt:lpstr>
      <vt:lpstr>Detaljplan för Dalhagens bollplan, del av Akalla 4:1 i stadsdelen Husby, Dp 2016-14995 Skede: Samråd september-oktober 2019 Innehåll: Skola F-9 (900 elever) och idrottshall Byggaktör: SISAB på uppdrag av Utbf och Idf. Arkitekt: Stadion Arkitekter (SISAB) och  Kragh Berglund (staden) Stadsplanerare: Alexander Hansson-Göl Kartingenjör: Anette Jonsson Koordinator: Maud Wiberg</vt:lpstr>
      <vt:lpstr>Detaljplan för Odde 1 m fl i stadsdelen Kista, Dp 2015-09817  Skede: Granskning (ca 1700 bostäder, verksamheter, förskolor, parker m.m.) Upplåtelseform: 45% hyresrätter Byggaktör: Skanska/Areim Arkitekt: Land Arkitektur, Ripellino arkitekter, Strategisk arkitektur Stadsplanerare: Karolina Embring Kartingenjör: Sanna Norrby Koordinator: Maud Wiberg</vt:lpstr>
      <vt:lpstr>Detaljplan för Odde 1 m fl i stadsdelen Kista, Dp 2015-09817</vt:lpstr>
      <vt:lpstr>Saima 1 m.fl , Akalla och Husby,  Dnr 2018-13869 Skede: planskede – samråd planeras under 2020 (1000 lägenheter, skola och förskola) Upplåtelseform: 400 hyresrätter, 600 bostadsrätter Byggaktör: Svenska Bostäder, fler markanvisningar tillkommer Arkitekt: - Stadsplanerare: Julia Nedersjö</vt:lpstr>
      <vt:lpstr>Saima 1 m.fl , Akalla och Husby,  Dnr 2018-13869</vt:lpstr>
      <vt:lpstr>Saima 1 m.fl , Akalla och Husby,  Dnr 2018-13869</vt:lpstr>
      <vt:lpstr>PowerPoint-presentation</vt:lpstr>
      <vt:lpstr>Detaljplan för del av Isafjord 1 m.fl. i stadsdelen Kista,  Dp 2014-15713   Skede: Granskning september-oktober 2019 Syfte: Bostäder, kultur, förskola,  verksamhetslokaler och park  Byggaktör: Klövern   Stadsplanerare: Yasaman Ghanavi Kartingenjör: Sanna Norrby Koordinator: Maud Wiberg</vt:lpstr>
      <vt:lpstr>Detaljplan för kv. Hekla 1, i stadsdelen Kista, Dp 2015-11509   Skede: planerat antagande 2019 Syfte: bostäder, kontor, förskola, park  Byggaktör: Vasakronan  Stadsplanerare: Yasaman Ghanavi Kartingenjör: Anne-Marie Wallbom Koordinator: Maud Wiberg</vt:lpstr>
      <vt:lpstr>PowerPoint-presentation</vt:lpstr>
      <vt:lpstr>Detaljplan för del av Akalla 4:1, i stadsdelen Kista,  Dp 2015-09816   Skede: Granskning Syfte: Bostäder,  idrott, hotell, kontor,  verksamhetslokaler, park och torg  Byggaktör: PLAYCE  Stadsplanerare: Yasaman Ghanavi Kartingenjör: Jose Sterling  Koordinator: Maud Wiberg</vt:lpstr>
      <vt:lpstr>Detaljplan för Tvärbanans Kistagren, Kistagången, del av Akalla 4:1 i stadsdelen Kista, Dp 2017-15790    Skede: Granskning Syfte: Spårväg Byggaktör: SLL/Trafikförvaltningen Stadsplanerare: Martin Bretz/Tony Andersson Kartingenjör: Anne-Marie Wallbom Koordinator: Maud Wiberg</vt:lpstr>
      <vt:lpstr>Detaljplan för Tvärbanans Kistagren, Ärvinge,  del av Akalla 4:1 i stadsdelen Kista, Dp 2018-04111    Skede: Samråd Syfte: Spårväg Byggaktör: SLL/Trafikförvaltningen Stadsplanerare: Peter Bergqvist/Tony Andersson Kartingenjör: Anne-Marie Wallbom Koordinator: Maud Wiberg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Peter Bergqvist</dc:creator>
  <cp:lastModifiedBy>Håkan Rosander</cp:lastModifiedBy>
  <cp:revision>162</cp:revision>
  <cp:lastPrinted>2018-10-09T12:06:04Z</cp:lastPrinted>
  <dcterms:created xsi:type="dcterms:W3CDTF">2017-03-01T14:59:54Z</dcterms:created>
  <dcterms:modified xsi:type="dcterms:W3CDTF">2019-10-18T15:06:25Z</dcterms:modified>
</cp:coreProperties>
</file>